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3"/>
  </p:notes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8" d="100"/>
          <a:sy n="58" d="100"/>
        </p:scale>
        <p:origin x="-1266" y="-1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AEC97-F30A-422D-BC48-C8A0BAD708BE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F26FD-658A-4219-A7FB-6AD7BDF22D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928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ACE86-4BBD-4B61-AE31-05FC216FB3DA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41FA4-D975-48F8-AEB9-355BA2398B4B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86CD-58CA-4129-9641-288559A90B70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6AC95-9EFB-4E4F-AE95-0F8817FA0E75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BA51-238A-44F5-B284-8DD9F15D3F4B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3963-9A07-4ED5-A501-9813D2D75296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B002-955C-4D4E-837F-53F4276BB6EF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4C1D-32AC-45C2-A3F3-BD60A68E0FF7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F9471-0030-428C-8925-DF88520675F6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67A2-DEB2-45D0-AAA0-4C1A2B6B2F52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8FB41-70AD-4D58-89D8-A0852B9C1028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0638D-1CC8-424F-B9D4-DDBB34223359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53DA8-5881-432A-80FB-7DF2BC98F2BE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4FEE2-D5FF-40EF-A6AE-62FC07654A03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53B4A-A4F1-4705-9ED6-144BE02C7AD3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5E68B-3E20-465F-B661-85965E5C9129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4AAB2-CD60-4578-BA96-ABB581954884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E4EBCAF-C988-48A3-8948-FE5B3DC2F8F3}" type="datetime1">
              <a:rPr lang="en-US" smtClean="0"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push dir="u"/>
    <p:sndAc>
      <p:stSnd>
        <p:snd r:embed="rId19" name="chimes.wav"/>
      </p:stSnd>
    </p:sndAc>
  </p:transition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gitimhane.com/" TargetMode="Externa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2015-2016</a:t>
            </a:r>
          </a:p>
          <a:p>
            <a:r>
              <a:rPr lang="tr-TR" dirty="0" smtClean="0"/>
              <a:t>Namık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şanlıurfa</a:t>
            </a:r>
            <a:endParaRPr lang="tr-TR" dirty="0" smtClean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>
            <a:normAutofit/>
          </a:bodyPr>
          <a:lstStyle/>
          <a:p>
            <a:r>
              <a:rPr lang="tr-TR" dirty="0"/>
              <a:t>OLASILIK - SORULAR (100 SORU)</a:t>
            </a: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9391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053023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74688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86154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90220" cy="218940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7072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99161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16076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68883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63639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451790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51338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10848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01762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37307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02733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313281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47201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848350" cy="26384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351179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1989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0" y="0"/>
            <a:ext cx="5953125" cy="66294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233141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35883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82505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497200" cy="6858000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53658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11970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930893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5940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60168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5" y="0"/>
            <a:ext cx="5791609" cy="6858000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8585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00673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05338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18877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629905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84326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78553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75499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824377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18498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607226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92080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30737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61657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886643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84735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9482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4075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80493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0941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6060948" cy="396716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0336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60753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702101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046901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12320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248752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12475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84606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82492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7271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3181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261111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010005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02987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28353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62993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9180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37266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38302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81666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85784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12264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8674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5" y="-1"/>
            <a:ext cx="4138449" cy="6858001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18187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6024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82151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92599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61798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22388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4512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24891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649839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9439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47977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66005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27543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" y="0"/>
            <a:ext cx="5965698" cy="29461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79025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554793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7517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96186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26285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34516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82589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0542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512460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3532"/>
            <a:ext cx="5983224" cy="560362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7615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491233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369331" cy="6861396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18963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550027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3487210"/>
          </a:xfrm>
          <a:prstGeom prst="rect">
            <a:avLst/>
          </a:prstGeom>
        </p:spPr>
      </p:pic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84771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97" y="0"/>
            <a:ext cx="5943428" cy="592549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85513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88172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53269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137290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44</a:t>
            </a:fld>
            <a:endParaRPr lang="en-US" dirty="0"/>
          </a:p>
        </p:txBody>
      </p:sp>
      <p:sp>
        <p:nvSpPr>
          <p:cNvPr id="3" name="Dikdörtgen 2"/>
          <p:cNvSpPr/>
          <p:nvPr/>
        </p:nvSpPr>
        <p:spPr>
          <a:xfrm>
            <a:off x="3392450" y="6483616"/>
            <a:ext cx="2590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hlinkClick r:id="rId6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0378536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91319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198222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29735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21057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221370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49808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47735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9526"/>
            <a:ext cx="5983224" cy="3269372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93056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29833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256237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05713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17605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75223" cy="3827447"/>
          </a:xfrm>
          <a:prstGeom prst="rect">
            <a:avLst/>
          </a:prstGeom>
        </p:spPr>
      </p:pic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88345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6" y="0"/>
            <a:ext cx="5962918" cy="434760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1756702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3402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64391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651818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95749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10274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066"/>
            <a:ext cx="5983224" cy="422814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659723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0701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05361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7135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7425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924855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456801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2890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30881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1071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79217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009107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32313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324</TotalTime>
  <Words>66</Words>
  <Application>Microsoft Office PowerPoint</Application>
  <PresentationFormat>Özel</PresentationFormat>
  <Paragraphs>57</Paragraphs>
  <Slides>51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Damla</vt:lpstr>
      <vt:lpstr>OLASILIK - SORULAR (100 SORU)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OLASILIK</dc:title>
  <dc:creator>Abdulkadir Beytekin</dc:creator>
  <cp:lastModifiedBy>user</cp:lastModifiedBy>
  <cp:revision>32</cp:revision>
  <dcterms:created xsi:type="dcterms:W3CDTF">2016-03-10T14:21:08Z</dcterms:created>
  <dcterms:modified xsi:type="dcterms:W3CDTF">2017-07-08T08:59:28Z</dcterms:modified>
</cp:coreProperties>
</file>