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9" r:id="rId20"/>
    <p:sldId id="274" r:id="rId21"/>
    <p:sldId id="275" r:id="rId22"/>
    <p:sldId id="276" r:id="rId23"/>
    <p:sldId id="277" r:id="rId24"/>
    <p:sldId id="278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1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374" autoAdjust="0"/>
  </p:normalViewPr>
  <p:slideViewPr>
    <p:cSldViewPr snapToGrid="0">
      <p:cViewPr varScale="1">
        <p:scale>
          <a:sx n="91" d="100"/>
          <a:sy n="91" d="100"/>
        </p:scale>
        <p:origin x="-126" y="-432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ransition spd="slow">
    <p:fade/>
    <p:sndAc>
      <p:stSnd>
        <p:snd r:embed="rId19" name="chimes.wav"/>
      </p:stSnd>
    </p:sndAc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/>
          <a:lstStyle/>
          <a:p>
            <a:r>
              <a:rPr lang="tr-TR" dirty="0"/>
              <a:t>50 </a:t>
            </a:r>
            <a:r>
              <a:rPr lang="tr-TR" dirty="0" smtClean="0"/>
              <a:t>soruda </a:t>
            </a:r>
            <a:r>
              <a:rPr lang="tr-TR" dirty="0"/>
              <a:t>Kombinasyon 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 smtClean="0"/>
              <a:t>Abdulkadir Beytekin</a:t>
            </a:r>
          </a:p>
          <a:p>
            <a:r>
              <a:rPr lang="tr-TR" dirty="0" smtClean="0"/>
              <a:t>2015-2016</a:t>
            </a:r>
          </a:p>
          <a:p>
            <a:r>
              <a:rPr lang="tr-TR" dirty="0" smtClean="0"/>
              <a:t>Namık kemal ortaokulu</a:t>
            </a:r>
          </a:p>
          <a:p>
            <a:r>
              <a:rPr lang="tr-TR" dirty="0" smtClean="0"/>
              <a:t>Suruç/</a:t>
            </a:r>
            <a:r>
              <a:rPr lang="tr-TR" dirty="0" err="1" smtClean="0"/>
              <a:t>şanlıurfa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6482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5944597" cy="541382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2688" y="0"/>
            <a:ext cx="5999311" cy="364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06949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5983224" cy="509286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2058" y="0"/>
            <a:ext cx="5969941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71195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72290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21604"/>
            <a:ext cx="5983224" cy="237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14485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3" cy="485802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734" y="0"/>
            <a:ext cx="6005266" cy="179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306284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" y="0"/>
            <a:ext cx="5965698" cy="317558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3278" y="0"/>
            <a:ext cx="603872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91499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86696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404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13596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189886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195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440641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" y="0"/>
            <a:ext cx="5927598" cy="557891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49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278375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78568" cy="525417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699" y="-1"/>
            <a:ext cx="5983301" cy="635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122507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973" y="0"/>
            <a:ext cx="5985027" cy="26416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654" y="2073"/>
            <a:ext cx="5646057" cy="685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40446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5983224" cy="224370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7796" y="-2"/>
            <a:ext cx="5984203" cy="457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9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75585" cy="576217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6003519" cy="413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965749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983224" cy="658900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0316" y="0"/>
            <a:ext cx="53996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707697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35341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1"/>
            <a:ext cx="5985344" cy="429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22437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26193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6710" y="0"/>
            <a:ext cx="5995290" cy="267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36375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43800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9640" y="0"/>
            <a:ext cx="5982360" cy="634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864190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76011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"/>
            <a:ext cx="5983224" cy="648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5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05950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271" y="0"/>
            <a:ext cx="5986424" cy="26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4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21504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3" cy="444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4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4989" cy="342537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1"/>
            <a:ext cx="5983224" cy="207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98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" y="0"/>
            <a:ext cx="5965698" cy="312051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870448" cy="242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1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853" y="0"/>
            <a:ext cx="6001077" cy="508748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1594" y="0"/>
            <a:ext cx="5980405" cy="201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48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6009485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3583" y="0"/>
            <a:ext cx="5938417" cy="259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69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  <p:sndAc>
          <p:stSnd>
            <p:snd r:embed="rId2" name="chimes.wav"/>
          </p:stSnd>
        </p:sndAc>
      </p:transition>
    </mc:Choice>
    <mc:Fallback xmlns="">
      <p:transition spd="slow">
        <p:checker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292910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3803" y="0"/>
            <a:ext cx="5998196" cy="351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56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  <p:sndAc>
          <p:stSnd>
            <p:snd r:embed="rId2" name="chimes.wav"/>
          </p:stSnd>
        </p:sndAc>
      </p:transition>
    </mc:Choice>
    <mc:Fallback xmlns="">
      <p:transition spd="slow">
        <p:checker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10840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1641" y="0"/>
            <a:ext cx="5970359" cy="602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79242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263</TotalTime>
  <Words>10</Words>
  <Application>Microsoft Office PowerPoint</Application>
  <PresentationFormat>Özel</PresentationFormat>
  <Paragraphs>5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Damla</vt:lpstr>
      <vt:lpstr>50 soruda Kombinasyon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kombinasyon</dc:title>
  <dc:creator>Abdulkadir Beytekin</dc:creator>
  <cp:lastModifiedBy>user</cp:lastModifiedBy>
  <cp:revision>33</cp:revision>
  <dcterms:created xsi:type="dcterms:W3CDTF">2016-03-06T13:01:49Z</dcterms:created>
  <dcterms:modified xsi:type="dcterms:W3CDTF">2017-07-08T08:59:42Z</dcterms:modified>
</cp:coreProperties>
</file>