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30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>
        <p:scale>
          <a:sx n="62" d="100"/>
          <a:sy n="62" d="100"/>
        </p:scale>
        <p:origin x="-8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9" name="chimes.wav"/>
          </p:stSnd>
        </p:sndAc>
      </p:transition>
    </mc:Choice>
    <mc:Fallback xmlns="">
      <p:transition spd="slow">
        <p:random/>
        <p:sndAc>
          <p:stSnd>
            <p:snd r:embed="rId21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hyperlink" Target="http://www.egitimhane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/>
              <a:t>Abdulkadir Beytekin</a:t>
            </a:r>
          </a:p>
          <a:p>
            <a:r>
              <a:rPr lang="tr-TR" dirty="0"/>
              <a:t>2015-2016</a:t>
            </a:r>
          </a:p>
          <a:p>
            <a:r>
              <a:rPr lang="tr-TR" dirty="0"/>
              <a:t>Namık kemal ortaokulu</a:t>
            </a:r>
          </a:p>
          <a:p>
            <a:r>
              <a:rPr lang="tr-TR" dirty="0"/>
              <a:t>Suruç/</a:t>
            </a:r>
            <a:r>
              <a:rPr lang="tr-TR" dirty="0" err="1"/>
              <a:t>şanlıurfa</a:t>
            </a:r>
            <a:endParaRPr lang="tr-TR" dirty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>
            <a:normAutofit fontScale="90000"/>
          </a:bodyPr>
          <a:lstStyle/>
          <a:p>
            <a:r>
              <a:rPr lang="tr-TR" dirty="0"/>
              <a:t>KURALLI ŞEKİLLERDEN KURALLI SAYILARA - FRAKTALLAR</a:t>
            </a:r>
          </a:p>
        </p:txBody>
      </p:sp>
    </p:spTree>
    <p:extLst>
      <p:ext uri="{BB962C8B-B14F-4D97-AF65-F5344CB8AC3E}">
        <p14:creationId xmlns:p14="http://schemas.microsoft.com/office/powerpoint/2010/main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7395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962" y="1"/>
            <a:ext cx="5518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1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744386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601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8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619470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45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47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2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837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75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" y="0"/>
            <a:ext cx="5953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1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3182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9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3709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6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777240" y="4815840"/>
            <a:ext cx="277368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4"/>
              </a:rPr>
              <a:t>www.egitimhane.com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126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" y="1"/>
            <a:ext cx="5975223" cy="463515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5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8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8056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104" y="0"/>
            <a:ext cx="5664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05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645766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283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2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4861947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11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3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81259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80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309830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3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1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39506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870448" cy="645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7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50481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398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375</TotalTime>
  <Words>14</Words>
  <Application>Microsoft Office PowerPoint</Application>
  <PresentationFormat>Özel</PresentationFormat>
  <Paragraphs>6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Damla</vt:lpstr>
      <vt:lpstr>KURALLI ŞEKİLLERDEN KURALLI SAYILARA - FRAKTALLAR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OLASILIK</dc:title>
  <dc:creator>Abdulkadir Beytekin</dc:creator>
  <cp:lastModifiedBy>win7</cp:lastModifiedBy>
  <cp:revision>38</cp:revision>
  <dcterms:created xsi:type="dcterms:W3CDTF">2016-03-10T14:21:08Z</dcterms:created>
  <dcterms:modified xsi:type="dcterms:W3CDTF">2016-04-02T17:22:43Z</dcterms:modified>
</cp:coreProperties>
</file>