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76" r:id="rId14"/>
    <p:sldId id="275" r:id="rId1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2" pos="3817" userDrawn="1">
          <p15:clr>
            <a:srgbClr val="A4A3A4"/>
          </p15:clr>
        </p15:guide>
        <p15:guide id="3" orient="horz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4374" autoAdjust="0"/>
  </p:normalViewPr>
  <p:slideViewPr>
    <p:cSldViewPr snapToGrid="0">
      <p:cViewPr varScale="1">
        <p:scale>
          <a:sx n="89" d="100"/>
          <a:sy n="89" d="100"/>
        </p:scale>
        <p:origin x="-108" y="-474"/>
      </p:cViewPr>
      <p:guideLst>
        <p:guide orient="horz" pos="2160"/>
        <p:guide pos="381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Title-R1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1300785"/>
            <a:ext cx="8689976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89976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 smtClean="0"/>
              <a:t>Asıl alt başlık stilini düzenlemek için tıklayın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7/8/2017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fade/>
    <p:sndAc>
      <p:stSnd>
        <p:snd r:embed="rId1" name="chimes.wav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Yazılı Panoramik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4289374"/>
            <a:ext cx="10364432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84744" y="698261"/>
            <a:ext cx="9822532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5108728"/>
            <a:ext cx="10364452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7/8/2017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fade/>
    <p:sndAc>
      <p:stSnd>
        <p:snd r:embed="rId1" name="chimes.wav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şlık ve Resim Yazıs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599"/>
            <a:ext cx="10364452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204821"/>
            <a:ext cx="10364452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7/8/2017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fade/>
    <p:sndAc>
      <p:stSnd>
        <p:snd r:embed="rId1" name="chimes.wav"/>
      </p:stSnd>
    </p:sndAc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esim Yazılı Alın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4372796"/>
            <a:ext cx="10364452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7/8/2017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001488" y="75416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557558" y="29935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  <p:transition spd="slow">
    <p:fade/>
    <p:sndAc>
      <p:stSnd>
        <p:snd r:embed="rId1" name="chimes.wav"/>
      </p:stSnd>
    </p:sndAc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2138721"/>
            <a:ext cx="10364452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662335"/>
            <a:ext cx="10364452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7/8/2017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fade/>
    <p:sndAc>
      <p:stSnd>
        <p:snd r:embed="rId1" name="chimes.wav"/>
      </p:stSnd>
    </p:sndAc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Sütu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HD-Content-R1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10364452" cy="1605094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74" y="2367093"/>
            <a:ext cx="329897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74" y="2943355"/>
            <a:ext cx="329897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52389" y="2367093"/>
            <a:ext cx="329152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348" y="2943355"/>
            <a:ext cx="3303351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367093"/>
            <a:ext cx="33049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3298" y="2943355"/>
            <a:ext cx="3304928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7/8/2017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fade/>
    <p:sndAc>
      <p:stSnd>
        <p:snd r:embed="rId1" name="chimes.wav"/>
      </p:stSnd>
    </p:sndAc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Resim Sütu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Droplets-HD-Content-R1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74" y="610772"/>
            <a:ext cx="10364452" cy="1603922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74" y="4204820"/>
            <a:ext cx="3296409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13774" y="2367093"/>
            <a:ext cx="3296409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74" y="4781082"/>
            <a:ext cx="3296409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59" y="4204820"/>
            <a:ext cx="33018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41348" y="2367093"/>
            <a:ext cx="3303352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81080"/>
            <a:ext cx="3303352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4204820"/>
            <a:ext cx="330068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973298" y="2367093"/>
            <a:ext cx="3304928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173" y="4781078"/>
            <a:ext cx="3305053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7/8/2017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fade/>
    <p:sndAc>
      <p:stSnd>
        <p:snd r:embed="rId1" name="chimes.wav"/>
      </p:stSnd>
    </p:sndAc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2367093"/>
            <a:ext cx="10364452" cy="3424107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7/8/2017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fade/>
    <p:sndAc>
      <p:stSnd>
        <p:snd r:embed="rId1" name="chimes.wav"/>
      </p:stSnd>
    </p:sndAc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601"/>
            <a:ext cx="2553326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609601"/>
            <a:ext cx="7658724" cy="5181599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7/8/2017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fade/>
    <p:sndAc>
      <p:stSnd>
        <p:snd r:embed="rId1" name="chimes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7/8/2017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fade/>
    <p:sndAc>
      <p:stSnd>
        <p:snd r:embed="rId1" name="chimes.wav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828563"/>
            <a:ext cx="10351752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4" y="3657457"/>
            <a:ext cx="10351752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7/8/2017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fade/>
    <p:sndAc>
      <p:stSnd>
        <p:snd r:embed="rId1" name="chimes.wav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5106026" cy="3424107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6172200" y="2367092"/>
            <a:ext cx="5105400" cy="3424107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7/8/2017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fade/>
    <p:sndAc>
      <p:stSnd>
        <p:snd r:embed="rId1" name="chimes.wav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roplets-HD-Content-R1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6328" y="2371018"/>
            <a:ext cx="487347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913774" y="3051012"/>
            <a:ext cx="5106027" cy="2740187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96423" y="2371018"/>
            <a:ext cx="488180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6172200" y="3051012"/>
            <a:ext cx="5105401" cy="2740187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7/8/2017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fade/>
    <p:sndAc>
      <p:stSnd>
        <p:snd r:embed="rId1" name="chimes.wav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7/8/2017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fade/>
    <p:sndAc>
      <p:stSnd>
        <p:snd r:embed="rId1" name="chimes.wav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Content-R1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7/8/2017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fade/>
    <p:sndAc>
      <p:stSnd>
        <p:snd r:embed="rId1" name="chimes.wav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3935688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78062" y="609600"/>
            <a:ext cx="6200163" cy="5181599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2632852"/>
            <a:ext cx="3935689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7/8/2017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fade/>
    <p:sndAc>
      <p:stSnd>
        <p:snd r:embed="rId1" name="chimes.wav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5934969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3" y="609601"/>
            <a:ext cx="3255358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632852"/>
            <a:ext cx="5934949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7/8/2017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fade/>
    <p:sndAc>
      <p:stSnd>
        <p:snd r:embed="rId1" name="chimes.wav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audio" Target="../media/audio1.wav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0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5" y="2367093"/>
            <a:ext cx="10364452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7/8/2017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74" y="5883275"/>
            <a:ext cx="6672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transition spd="slow">
    <p:fade/>
    <p:sndAc>
      <p:stSnd>
        <p:snd r:embed="rId19" name="chimes.wav"/>
      </p:stSnd>
    </p:sndAc>
  </p:transition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4.png"/><Relationship Id="rId7" Type="http://schemas.openxmlformats.org/officeDocument/2006/relationships/image" Target="../media/image1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1.wav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4.png"/><Relationship Id="rId7" Type="http://schemas.openxmlformats.org/officeDocument/2006/relationships/image" Target="../media/image2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9" Type="http://schemas.openxmlformats.org/officeDocument/2006/relationships/audio" Target="../media/audio1.wav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audio" Target="../media/audio1.wav"/><Relationship Id="rId3" Type="http://schemas.openxmlformats.org/officeDocument/2006/relationships/image" Target="../media/image4.png"/><Relationship Id="rId7" Type="http://schemas.openxmlformats.org/officeDocument/2006/relationships/image" Target="../media/image2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751012" y="1300786"/>
            <a:ext cx="8689976" cy="953018"/>
          </a:xfrm>
        </p:spPr>
        <p:txBody>
          <a:bodyPr/>
          <a:lstStyle/>
          <a:p>
            <a:r>
              <a:rPr lang="tr-TR" dirty="0" smtClean="0"/>
              <a:t>kombinasyon</a:t>
            </a:r>
            <a:endParaRPr lang="tr-TR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751012" y="2395470"/>
            <a:ext cx="8689976" cy="2537138"/>
          </a:xfrm>
        </p:spPr>
        <p:txBody>
          <a:bodyPr>
            <a:normAutofit/>
          </a:bodyPr>
          <a:lstStyle/>
          <a:p>
            <a:r>
              <a:rPr lang="tr-TR" dirty="0" smtClean="0"/>
              <a:t>Abdulkadir Beytekin</a:t>
            </a:r>
          </a:p>
          <a:p>
            <a:r>
              <a:rPr lang="tr-TR" dirty="0" smtClean="0"/>
              <a:t>2015-2016</a:t>
            </a:r>
          </a:p>
          <a:p>
            <a:r>
              <a:rPr lang="tr-TR" dirty="0" smtClean="0"/>
              <a:t>Namık kemal ortaokulu</a:t>
            </a:r>
          </a:p>
          <a:p>
            <a:r>
              <a:rPr lang="tr-TR" dirty="0" smtClean="0"/>
              <a:t>Suruç/</a:t>
            </a:r>
            <a:r>
              <a:rPr lang="tr-TR" dirty="0" err="1" smtClean="0"/>
              <a:t>şanlıurfa</a:t>
            </a:r>
            <a:endParaRPr lang="tr-TR" dirty="0" smtClean="0"/>
          </a:p>
        </p:txBody>
      </p:sp>
    </p:spTree>
    <p:extLst>
      <p:ext uri="{BB962C8B-B14F-4D97-AF65-F5344CB8AC3E}">
        <p14:creationId xmlns:p14="http://schemas.microsoft.com/office/powerpoint/2010/main" val="1964823144"/>
      </p:ext>
    </p:extLst>
  </p:cSld>
  <p:clrMapOvr>
    <a:masterClrMapping/>
  </p:clrMapOvr>
  <p:transition spd="slow">
    <p:fad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Resim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2" name="Resim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" y="1"/>
            <a:ext cx="5983224" cy="5006044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05097" y="-1"/>
            <a:ext cx="5986904" cy="59218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3858134"/>
      </p:ext>
    </p:extLst>
  </p:cSld>
  <p:clrMapOvr>
    <a:masterClrMapping/>
  </p:clrMapOvr>
  <p:transition spd="slow">
    <p:fade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Resim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2" name="Resim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6001471" cy="5428343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08777" y="0"/>
            <a:ext cx="5983224" cy="51876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54175"/>
      </p:ext>
    </p:extLst>
  </p:cSld>
  <p:clrMapOvr>
    <a:masterClrMapping/>
  </p:clrMapOvr>
  <p:transition spd="slow">
    <p:fad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Resim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2" name="Resim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" y="0"/>
            <a:ext cx="5985556" cy="5326743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04537" y="0"/>
            <a:ext cx="5987464" cy="50364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0432662"/>
      </p:ext>
    </p:extLst>
  </p:cSld>
  <p:clrMapOvr>
    <a:masterClrMapping/>
  </p:clrMapOvr>
  <p:transition spd="slow">
    <p:fade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Resim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2" name="Resim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" y="0"/>
            <a:ext cx="12205881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5221537"/>
      </p:ext>
    </p:extLst>
  </p:cSld>
  <p:clrMapOvr>
    <a:masterClrMapping/>
  </p:clrMapOvr>
  <p:transition spd="slow">
    <p:fad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2084650"/>
      </p:ext>
    </p:extLst>
  </p:cSld>
  <p:clrMapOvr>
    <a:masterClrMapping/>
  </p:clrMapOvr>
  <p:transition spd="slow">
    <p:fad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90000"/>
                <a:lumMod val="110000"/>
              </a:schemeClr>
            </a:gs>
            <a:gs pos="100000">
              <a:schemeClr val="bg1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47132" y="1"/>
            <a:ext cx="5944868" cy="2293256"/>
          </a:xfrm>
          <a:prstGeom prst="rect">
            <a:avLst/>
          </a:prstGeom>
        </p:spPr>
      </p:pic>
      <p:pic>
        <p:nvPicPr>
          <p:cNvPr id="7" name="Resim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" y="1"/>
            <a:ext cx="5983224" cy="3394382"/>
          </a:xfrm>
          <a:prstGeom prst="rect">
            <a:avLst/>
          </a:prstGeom>
        </p:spPr>
      </p:pic>
      <p:pic>
        <p:nvPicPr>
          <p:cNvPr id="9" name="Resim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47132" y="2293257"/>
            <a:ext cx="5743201" cy="2799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8961686"/>
      </p:ext>
    </p:extLst>
  </p:cSld>
  <p:clrMapOvr>
    <a:masterClrMapping/>
  </p:clrMapOvr>
  <p:transition spd="slow">
    <p:fade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Resim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11" name="Resim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" y="0"/>
            <a:ext cx="6016520" cy="3004457"/>
          </a:xfrm>
          <a:prstGeom prst="rect">
            <a:avLst/>
          </a:prstGeom>
        </p:spPr>
      </p:pic>
      <p:pic>
        <p:nvPicPr>
          <p:cNvPr id="13" name="Resim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3004457"/>
            <a:ext cx="6016521" cy="2667703"/>
          </a:xfrm>
          <a:prstGeom prst="rect">
            <a:avLst/>
          </a:prstGeom>
        </p:spPr>
      </p:pic>
      <p:pic>
        <p:nvPicPr>
          <p:cNvPr id="14" name="Resim 1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08776" y="72571"/>
            <a:ext cx="5961727" cy="1828800"/>
          </a:xfrm>
          <a:prstGeom prst="rect">
            <a:avLst/>
          </a:prstGeom>
        </p:spPr>
      </p:pic>
      <p:pic>
        <p:nvPicPr>
          <p:cNvPr id="15" name="Resim 1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208776" y="2097216"/>
            <a:ext cx="5961727" cy="1750602"/>
          </a:xfrm>
          <a:prstGeom prst="rect">
            <a:avLst/>
          </a:prstGeom>
        </p:spPr>
      </p:pic>
      <p:pic>
        <p:nvPicPr>
          <p:cNvPr id="16" name="Resim 1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208776" y="4043663"/>
            <a:ext cx="5961727" cy="16712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2082991"/>
      </p:ext>
    </p:extLst>
  </p:cSld>
  <p:clrMapOvr>
    <a:masterClrMapping/>
  </p:clrMapOvr>
  <p:transition spd="slow">
    <p:fade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Resim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7" name="Resim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" y="0"/>
            <a:ext cx="5983346" cy="3599543"/>
          </a:xfrm>
          <a:prstGeom prst="rect">
            <a:avLst/>
          </a:prstGeom>
        </p:spPr>
      </p:pic>
      <p:pic>
        <p:nvPicPr>
          <p:cNvPr id="8" name="Resim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" y="3614057"/>
            <a:ext cx="5983223" cy="2394891"/>
          </a:xfrm>
          <a:prstGeom prst="rect">
            <a:avLst/>
          </a:prstGeom>
        </p:spPr>
      </p:pic>
      <p:pic>
        <p:nvPicPr>
          <p:cNvPr id="9" name="Resim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58414" y="1"/>
            <a:ext cx="6033586" cy="4789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4279485"/>
      </p:ext>
    </p:extLst>
  </p:cSld>
  <p:clrMapOvr>
    <a:masterClrMapping/>
  </p:clrMapOvr>
  <p:transition spd="slow">
    <p:fade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Resim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2" name="Resim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" y="0"/>
            <a:ext cx="5985272" cy="1770743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" y="1837970"/>
            <a:ext cx="5983223" cy="5020030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08776" y="1"/>
            <a:ext cx="5983223" cy="39378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2961783"/>
      </p:ext>
    </p:extLst>
  </p:cSld>
  <p:clrMapOvr>
    <a:masterClrMapping/>
  </p:clrMapOvr>
  <p:transition spd="slow">
    <p:fade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Resim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2" name="Resim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"/>
            <a:ext cx="5981403" cy="5805714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07049" y="-1"/>
            <a:ext cx="5984951" cy="3454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57904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  <p:sndAc>
          <p:stSnd>
            <p:snd r:embed="rId2" name="chimes.wav"/>
          </p:stSnd>
        </p:sndAc>
      </p:transition>
    </mc:Choice>
    <mc:Fallback xmlns="">
      <p:transition spd="slow">
        <p:checker/>
        <p:sndAc>
          <p:stSnd>
            <p:snd r:embed="rId6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Resim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2" name="Resim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" y="1"/>
            <a:ext cx="5983224" cy="2159060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" y="2164476"/>
            <a:ext cx="5983223" cy="4693524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08776" y="1"/>
            <a:ext cx="5983224" cy="1912334"/>
          </a:xfrm>
          <a:prstGeom prst="rect">
            <a:avLst/>
          </a:prstGeom>
        </p:spPr>
      </p:pic>
      <p:pic>
        <p:nvPicPr>
          <p:cNvPr id="7" name="Resim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208776" y="1912335"/>
            <a:ext cx="5983224" cy="1978127"/>
          </a:xfrm>
          <a:prstGeom prst="rect">
            <a:avLst/>
          </a:prstGeom>
        </p:spPr>
      </p:pic>
      <p:pic>
        <p:nvPicPr>
          <p:cNvPr id="10" name="Resim 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208776" y="3999115"/>
            <a:ext cx="5983224" cy="28008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1161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9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Resim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2" name="Resim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"/>
            <a:ext cx="5983223" cy="2053942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2043113"/>
            <a:ext cx="5983223" cy="2343362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05913" y="0"/>
            <a:ext cx="5986087" cy="3497943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207848" y="3560744"/>
            <a:ext cx="5984152" cy="23465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4222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8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Resim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2" name="Resim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"/>
            <a:ext cx="5987391" cy="2554513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2554514"/>
            <a:ext cx="5998549" cy="4303486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06212" y="-1"/>
            <a:ext cx="5985788" cy="39769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7357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7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Damla">
  <a:themeElements>
    <a:clrScheme name="Droplet">
      <a:dk1>
        <a:sysClr val="windowText" lastClr="000000"/>
      </a:dk1>
      <a:lt1>
        <a:sysClr val="window" lastClr="FFFFFF"/>
      </a:lt1>
      <a:dk2>
        <a:srgbClr val="355071"/>
      </a:dk2>
      <a:lt2>
        <a:srgbClr val="AABED7"/>
      </a:lt2>
      <a:accent1>
        <a:srgbClr val="2FA3EE"/>
      </a:accent1>
      <a:accent2>
        <a:srgbClr val="4BCAAD"/>
      </a:accent2>
      <a:accent3>
        <a:srgbClr val="86C157"/>
      </a:accent3>
      <a:accent4>
        <a:srgbClr val="D99C3F"/>
      </a:accent4>
      <a:accent5>
        <a:srgbClr val="CE6633"/>
      </a:accent5>
      <a:accent6>
        <a:srgbClr val="A35DD1"/>
      </a:accent6>
      <a:hlink>
        <a:srgbClr val="56BCFE"/>
      </a:hlink>
      <a:folHlink>
        <a:srgbClr val="97C5E3"/>
      </a:folHlink>
    </a:clrScheme>
    <a:fontScheme name="Droplet">
      <a:majorFont>
        <a:latin typeface="Tw Cen M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roplet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130000"/>
                <a:satMod val="150000"/>
                <a:lumMod val="112000"/>
              </a:schemeClr>
            </a:gs>
            <a:gs pos="100000">
              <a:schemeClr val="phClr">
                <a:shade val="92000"/>
                <a:satMod val="140000"/>
                <a:lumMod val="11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Droplet" id="{8984A317-299A-4E50-B45D-BFC9EDE2337A}" vid="{A633B6A3-9E7F-4C10-9C98-2517A313436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TM04033925[[fn=Damla]]</Template>
  <TotalTime>173</TotalTime>
  <Words>8</Words>
  <Application>Microsoft Office PowerPoint</Application>
  <PresentationFormat>Özel</PresentationFormat>
  <Paragraphs>5</Paragraphs>
  <Slides>14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14</vt:i4>
      </vt:variant>
    </vt:vector>
  </HeadingPairs>
  <TitlesOfParts>
    <vt:vector size="15" baseType="lpstr">
      <vt:lpstr>Damla</vt:lpstr>
      <vt:lpstr>kombinasyon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kombinasyon</dc:title>
  <dc:creator>Abdulkadir Beytekin</dc:creator>
  <cp:lastModifiedBy>user</cp:lastModifiedBy>
  <cp:revision>21</cp:revision>
  <dcterms:created xsi:type="dcterms:W3CDTF">2016-03-06T13:01:49Z</dcterms:created>
  <dcterms:modified xsi:type="dcterms:W3CDTF">2017-07-08T08:55:32Z</dcterms:modified>
</cp:coreProperties>
</file>