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dia/audio10.wav" ContentType="audio/wav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9" r:id="rId23"/>
    <p:sldId id="277" r:id="rId24"/>
    <p:sldId id="278" r:id="rId25"/>
    <p:sldId id="299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9" d="100"/>
          <a:sy n="89" d="100"/>
        </p:scale>
        <p:origin x="-108" y="-6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0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0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0.wav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0.wav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0.wav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0.wav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0.wav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0.wav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0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0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0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0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0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0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0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0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0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audio" Target="../media/audio10.wav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/>
            </a:gs>
            <a:gs pos="100000">
              <a:schemeClr val="bg2">
                <a:shade val="92000"/>
                <a:satMod val="170000"/>
                <a:lumMod val="96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9" name="chimes.wav"/>
          </p:stSnd>
        </p:sndAc>
      </p:transition>
    </mc:Choice>
    <mc:Fallback xmlns="">
      <p:transition spd="slow">
        <p:random/>
        <p:sndAc>
          <p:stSnd>
            <p:snd r:embed="rId21" name="chimes.wav"/>
          </p:stSnd>
        </p:sndAc>
      </p:transition>
    </mc:Fallback>
  </mc:AlternateConten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0.wav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0.wav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0.wav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0.wav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0.wav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0.wav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0.wav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0.wav"/><Relationship Id="rId4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0.wav"/><Relationship Id="rId4" Type="http://schemas.openxmlformats.org/officeDocument/2006/relationships/image" Target="../media/image5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0.wav"/><Relationship Id="rId4" Type="http://schemas.openxmlformats.org/officeDocument/2006/relationships/image" Target="../media/image5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0.wav"/><Relationship Id="rId4" Type="http://schemas.openxmlformats.org/officeDocument/2006/relationships/image" Target="../media/image5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0.wav"/><Relationship Id="rId4" Type="http://schemas.openxmlformats.org/officeDocument/2006/relationships/image" Target="../media/image5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0.wav"/><Relationship Id="rId4" Type="http://schemas.openxmlformats.org/officeDocument/2006/relationships/image" Target="../media/image5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0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0.wav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audio10.wav"/><Relationship Id="rId3" Type="http://schemas.openxmlformats.org/officeDocument/2006/relationships/image" Target="../media/image4.png"/><Relationship Id="rId7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0.wav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audio10.wav"/><Relationship Id="rId3" Type="http://schemas.openxmlformats.org/officeDocument/2006/relationships/image" Target="../media/image4.png"/><Relationship Id="rId7" Type="http://schemas.openxmlformats.org/officeDocument/2006/relationships/image" Target="../media/image2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accent1"/>
            </a:gs>
            <a:gs pos="50000">
              <a:schemeClr val="accent1">
                <a:lumMod val="60000"/>
                <a:lumOff val="40000"/>
              </a:schemeClr>
            </a:gs>
            <a:gs pos="4000">
              <a:schemeClr val="bg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lt Başlık 2"/>
          <p:cNvSpPr>
            <a:spLocks noGrp="1"/>
          </p:cNvSpPr>
          <p:nvPr>
            <p:ph type="subTitle" idx="1"/>
          </p:nvPr>
        </p:nvSpPr>
        <p:spPr>
          <a:xfrm>
            <a:off x="1751012" y="2395470"/>
            <a:ext cx="8689976" cy="2537138"/>
          </a:xfrm>
        </p:spPr>
        <p:txBody>
          <a:bodyPr>
            <a:normAutofit/>
          </a:bodyPr>
          <a:lstStyle/>
          <a:p>
            <a:r>
              <a:rPr lang="tr-TR" dirty="0" smtClean="0"/>
              <a:t>Abdulkadir Beytekin</a:t>
            </a:r>
          </a:p>
          <a:p>
            <a:r>
              <a:rPr lang="tr-TR" dirty="0" smtClean="0"/>
              <a:t>2015-2016</a:t>
            </a:r>
          </a:p>
          <a:p>
            <a:r>
              <a:rPr lang="tr-TR" dirty="0" smtClean="0"/>
              <a:t>Namık kemal ortaokulu</a:t>
            </a:r>
          </a:p>
          <a:p>
            <a:r>
              <a:rPr lang="tr-TR" dirty="0" smtClean="0"/>
              <a:t>Suruç/</a:t>
            </a:r>
            <a:r>
              <a:rPr lang="tr-TR" smtClean="0"/>
              <a:t>şanlıurfa</a:t>
            </a:r>
            <a:endParaRPr lang="tr-TR" dirty="0" smtClean="0"/>
          </a:p>
        </p:txBody>
      </p:sp>
      <p:sp>
        <p:nvSpPr>
          <p:cNvPr id="5" name="Unvan 1"/>
          <p:cNvSpPr>
            <a:spLocks noGrp="1"/>
          </p:cNvSpPr>
          <p:nvPr>
            <p:ph type="ctrTitle"/>
          </p:nvPr>
        </p:nvSpPr>
        <p:spPr>
          <a:xfrm>
            <a:off x="1751012" y="1300786"/>
            <a:ext cx="8689976" cy="953018"/>
          </a:xfrm>
        </p:spPr>
        <p:txBody>
          <a:bodyPr/>
          <a:lstStyle/>
          <a:p>
            <a:r>
              <a:rPr lang="tr-TR" dirty="0" smtClean="0"/>
              <a:t>OLASILIK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202519332"/>
      </p:ext>
    </p:extLst>
  </p:cSld>
  <p:clrMapOvr>
    <a:masterClrMapping/>
  </p:clrMapOvr>
  <p:transition spd="slow">
    <p:comb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8776" y="0"/>
            <a:ext cx="5983224" cy="4258331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5983224" cy="4006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855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410579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5770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659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1"/>
            <a:ext cx="5983224" cy="1322792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1308278"/>
            <a:ext cx="5983222" cy="373732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08776" y="-1"/>
            <a:ext cx="5983224" cy="2815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980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4839372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2903103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08776" y="3367560"/>
            <a:ext cx="5983224" cy="2073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768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446982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5085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102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3953826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34969"/>
            <a:ext cx="6030403" cy="6823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966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4698591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649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376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3575773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7" y="0"/>
            <a:ext cx="5983224" cy="6645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414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3911421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4545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639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396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3" cy="4710197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7" y="0"/>
            <a:ext cx="5983223" cy="2271890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08776" y="2677886"/>
            <a:ext cx="5976674" cy="4180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42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6025"/>
            <a:ext cx="12192001" cy="685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588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7217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041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46331"/>
            <a:ext cx="5983224" cy="3342517"/>
          </a:xfrm>
          <a:prstGeom prst="rect">
            <a:avLst/>
          </a:prstGeom>
        </p:spPr>
      </p:pic>
      <p:sp>
        <p:nvSpPr>
          <p:cNvPr id="4" name="Dikdörtgen 3"/>
          <p:cNvSpPr/>
          <p:nvPr/>
        </p:nvSpPr>
        <p:spPr>
          <a:xfrm>
            <a:off x="0" y="0"/>
            <a:ext cx="5983224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tr-TR" dirty="0">
                <a:solidFill>
                  <a:srgbClr val="C00000"/>
                </a:solidFill>
                <a:latin typeface="Open Sans"/>
              </a:rPr>
              <a:t>TEOG OLASILIK / SORU - </a:t>
            </a:r>
            <a:r>
              <a:rPr lang="tr-TR" dirty="0" smtClean="0">
                <a:solidFill>
                  <a:srgbClr val="C00000"/>
                </a:solidFill>
                <a:latin typeface="Open Sans"/>
              </a:rPr>
              <a:t>2 </a:t>
            </a:r>
          </a:p>
          <a:p>
            <a:pPr algn="ctr"/>
            <a:r>
              <a:rPr lang="tr-TR" dirty="0" smtClean="0">
                <a:solidFill>
                  <a:srgbClr val="C00000"/>
                </a:solidFill>
                <a:latin typeface="Open Sans"/>
              </a:rPr>
              <a:t>(</a:t>
            </a:r>
            <a:r>
              <a:rPr lang="tr-TR" dirty="0">
                <a:solidFill>
                  <a:srgbClr val="C00000"/>
                </a:solidFill>
                <a:latin typeface="Open Sans"/>
              </a:rPr>
              <a:t>2014-2015 TEOG 2. </a:t>
            </a:r>
            <a:r>
              <a:rPr lang="tr-TR" dirty="0" smtClean="0">
                <a:solidFill>
                  <a:srgbClr val="C00000"/>
                </a:solidFill>
                <a:latin typeface="Open Sans"/>
              </a:rPr>
              <a:t>DÖNEM MAZERET)</a:t>
            </a:r>
            <a:endParaRPr lang="tr-TR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095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1220" y="0"/>
            <a:ext cx="48610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028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601027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488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85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325358"/>
            <a:ext cx="5983224" cy="3617763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3343566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5983224" cy="2325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407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77448" cy="4513943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-1"/>
            <a:ext cx="5983224" cy="6729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404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5983224" cy="2136233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2136233"/>
            <a:ext cx="5987899" cy="3248567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08776" y="0"/>
            <a:ext cx="5983223" cy="3194582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08776" y="3194582"/>
            <a:ext cx="5983223" cy="2576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609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8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5649848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7" y="0"/>
            <a:ext cx="5967780" cy="6270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519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5983224" cy="926491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926491"/>
            <a:ext cx="5983222" cy="3300479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08777" y="0"/>
            <a:ext cx="5983224" cy="6247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23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72175" cy="2657475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2794454"/>
            <a:ext cx="5983224" cy="2289072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19825" y="0"/>
            <a:ext cx="5972175" cy="2999891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19825" y="3136871"/>
            <a:ext cx="5972175" cy="2069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81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8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1"/>
            <a:ext cx="5983224" cy="2029552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2029553"/>
            <a:ext cx="5983222" cy="3053022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0"/>
            <a:ext cx="6096000" cy="2617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446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amla">
  <a:themeElements>
    <a:clrScheme name="Droplet">
      <a:dk1>
        <a:sysClr val="windowText" lastClr="000000"/>
      </a:dk1>
      <a:lt1>
        <a:sysClr val="window" lastClr="FFFFFF"/>
      </a:lt1>
      <a:dk2>
        <a:srgbClr val="1C647B"/>
      </a:dk2>
      <a:lt2>
        <a:srgbClr val="98B7D3"/>
      </a:lt2>
      <a:accent1>
        <a:srgbClr val="274FA4"/>
      </a:accent1>
      <a:accent2>
        <a:srgbClr val="48A8D0"/>
      </a:accent2>
      <a:accent3>
        <a:srgbClr val="53B18F"/>
      </a:accent3>
      <a:accent4>
        <a:srgbClr val="D78D38"/>
      </a:accent4>
      <a:accent5>
        <a:srgbClr val="BA3F51"/>
      </a:accent5>
      <a:accent6>
        <a:srgbClr val="AE52D9"/>
      </a:accent6>
      <a:hlink>
        <a:srgbClr val="2AA2DA"/>
      </a:hlink>
      <a:folHlink>
        <a:srgbClr val="76A3B8"/>
      </a:folHlink>
    </a:clrScheme>
    <a:fontScheme name="Drople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Droplet" id="{8984A317-299A-4E50-B45D-BFC9EDE2337A}" vid="{DEB094D4-7FD8-4F86-93D5-B0F1341EF58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TM04033925[[fn=Damla]]</Template>
  <TotalTime>200</TotalTime>
  <Words>22</Words>
  <Application>Microsoft Office PowerPoint</Application>
  <PresentationFormat>Özel</PresentationFormat>
  <Paragraphs>7</Paragraphs>
  <Slides>25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25</vt:i4>
      </vt:variant>
    </vt:vector>
  </HeadingPairs>
  <TitlesOfParts>
    <vt:vector size="26" baseType="lpstr">
      <vt:lpstr>Damla</vt:lpstr>
      <vt:lpstr>OLASILIK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OLASILIK</dc:title>
  <dc:creator>Abdulkadir Beytekin</dc:creator>
  <cp:lastModifiedBy>user</cp:lastModifiedBy>
  <cp:revision>17</cp:revision>
  <dcterms:created xsi:type="dcterms:W3CDTF">2016-03-10T14:21:08Z</dcterms:created>
  <dcterms:modified xsi:type="dcterms:W3CDTF">2017-07-08T08:58:33Z</dcterms:modified>
</cp:coreProperties>
</file>