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300" r:id="rId3"/>
    <p:sldId id="301" r:id="rId4"/>
    <p:sldId id="345" r:id="rId5"/>
    <p:sldId id="302" r:id="rId6"/>
    <p:sldId id="303" r:id="rId7"/>
    <p:sldId id="304" r:id="rId8"/>
    <p:sldId id="305" r:id="rId9"/>
    <p:sldId id="306" r:id="rId10"/>
    <p:sldId id="307" r:id="rId11"/>
    <p:sldId id="354" r:id="rId12"/>
    <p:sldId id="355" r:id="rId13"/>
    <p:sldId id="363" r:id="rId14"/>
    <p:sldId id="364" r:id="rId15"/>
    <p:sldId id="365" r:id="rId16"/>
    <p:sldId id="310" r:id="rId17"/>
    <p:sldId id="311" r:id="rId18"/>
    <p:sldId id="312" r:id="rId19"/>
    <p:sldId id="344" r:id="rId20"/>
    <p:sldId id="373" r:id="rId21"/>
    <p:sldId id="374" r:id="rId22"/>
    <p:sldId id="320" r:id="rId23"/>
    <p:sldId id="375" r:id="rId24"/>
    <p:sldId id="321" r:id="rId25"/>
    <p:sldId id="377" r:id="rId26"/>
    <p:sldId id="378" r:id="rId27"/>
    <p:sldId id="379" r:id="rId28"/>
    <p:sldId id="313" r:id="rId29"/>
    <p:sldId id="314" r:id="rId30"/>
    <p:sldId id="315" r:id="rId31"/>
    <p:sldId id="316" r:id="rId32"/>
    <p:sldId id="356" r:id="rId33"/>
    <p:sldId id="380" r:id="rId34"/>
    <p:sldId id="322" r:id="rId35"/>
    <p:sldId id="323" r:id="rId36"/>
    <p:sldId id="324" r:id="rId37"/>
    <p:sldId id="325" r:id="rId38"/>
    <p:sldId id="381" r:id="rId39"/>
    <p:sldId id="382" r:id="rId40"/>
    <p:sldId id="317" r:id="rId41"/>
    <p:sldId id="318" r:id="rId42"/>
    <p:sldId id="319" r:id="rId43"/>
    <p:sldId id="357" r:id="rId4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Orta Stil 2 - Vurgu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18" autoAdjust="0"/>
    <p:restoredTop sz="94660"/>
  </p:normalViewPr>
  <p:slideViewPr>
    <p:cSldViewPr snapToGrid="0">
      <p:cViewPr>
        <p:scale>
          <a:sx n="62" d="100"/>
          <a:sy n="62" d="100"/>
        </p:scale>
        <p:origin x="-84" y="-33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Relationship Id="rId4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Relationship Id="rId4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Relationship Id="rId4" Type="http://schemas.openxmlformats.org/officeDocument/2006/relationships/audio" Target="../media/audio1.wav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Relationship Id="rId4" Type="http://schemas.openxmlformats.org/officeDocument/2006/relationships/audio" Target="../media/audio1.wav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Relationship Id="rId4" Type="http://schemas.openxmlformats.org/officeDocument/2006/relationships/audio" Target="../media/audio1.wav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Relationship Id="rId4" Type="http://schemas.openxmlformats.org/officeDocument/2006/relationships/audio" Target="../media/audio1.wav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Relationship Id="rId4" Type="http://schemas.openxmlformats.org/officeDocument/2006/relationships/audio" Target="../media/audio1.wav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Relationship Id="rId4" Type="http://schemas.openxmlformats.org/officeDocument/2006/relationships/audio" Target="../media/audio1.wav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Relationship Id="rId4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Relationship Id="rId4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Relationship Id="rId4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Relationship Id="rId4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Relationship Id="rId4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Relationship Id="rId4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Relationship Id="rId4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Relationship Id="rId4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Relationship Id="rId4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Title-R1d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51012" y="1300785"/>
            <a:ext cx="8689976" cy="2509213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51012" y="3886200"/>
            <a:ext cx="8689976" cy="1371599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r-TR"/>
              <a:t>Asıl alt başlık stilini düzenlemek için tıklayın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4/10/2016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  <p:sndAc>
          <p:stSnd>
            <p:snd r:embed="rId1" name="chimes.wav"/>
          </p:stSnd>
        </p:sndAc>
      </p:transition>
    </mc:Choice>
    <mc:Fallback xmlns="">
      <p:transition spd="slow">
        <p:random/>
        <p:sndAc>
          <p:stSnd>
            <p:snd r:embed="rId4" name="chimes.wav"/>
          </p:stSnd>
        </p:sndAc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Yazılı Panoramik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4" y="4289374"/>
            <a:ext cx="10364432" cy="81161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84744" y="698261"/>
            <a:ext cx="9822532" cy="3214136"/>
          </a:xfrm>
          <a:prstGeom prst="roundRect">
            <a:avLst>
              <a:gd name="adj" fmla="val 4944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r-TR"/>
              <a:t>Resim eklemek için simgeyi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5108728"/>
            <a:ext cx="10364452" cy="682472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4/10/2016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  <p:sndAc>
          <p:stSnd>
            <p:snd r:embed="rId1" name="chimes.wav"/>
          </p:stSnd>
        </p:sndAc>
      </p:transition>
    </mc:Choice>
    <mc:Fallback xmlns="">
      <p:transition spd="slow">
        <p:random/>
        <p:sndAc>
          <p:stSnd>
            <p:snd r:embed="rId4" name="chimes.wav"/>
          </p:stSnd>
        </p:sndAc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şlık ve Resim Yazıs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599"/>
            <a:ext cx="10364452" cy="3427245"/>
          </a:xfrm>
        </p:spPr>
        <p:txBody>
          <a:bodyPr anchor="ctr"/>
          <a:lstStyle>
            <a:lvl1pPr algn="ctr">
              <a:defRPr sz="3200"/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204821"/>
            <a:ext cx="10364452" cy="1586380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4/10/2016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  <p:sndAc>
          <p:stSnd>
            <p:snd r:embed="rId1" name="chimes.wav"/>
          </p:stSnd>
        </p:sndAc>
      </p:transition>
    </mc:Choice>
    <mc:Fallback xmlns="">
      <p:transition spd="slow">
        <p:random/>
        <p:sndAc>
          <p:stSnd>
            <p:snd r:embed="rId4" name="chimes.wav"/>
          </p:stSnd>
        </p:sndAc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Resim Yazılı Alın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600"/>
            <a:ext cx="9302752" cy="299290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610032"/>
            <a:ext cx="8752299" cy="59478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4372796"/>
            <a:ext cx="10364452" cy="1421053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4/10/2016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1001488" y="75416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557558" y="29935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  <p:sndAc>
          <p:stSnd>
            <p:snd r:embed="rId1" name="chimes.wav"/>
          </p:stSnd>
        </p:sndAc>
      </p:transition>
    </mc:Choice>
    <mc:Fallback xmlns="">
      <p:transition spd="slow">
        <p:random/>
        <p:sndAc>
          <p:stSnd>
            <p:snd r:embed="rId4" name="chimes.wav"/>
          </p:stSnd>
        </p:sndAc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İsim Kar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2138721"/>
            <a:ext cx="10364452" cy="2511835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662335"/>
            <a:ext cx="10364452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4/10/2016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  <p:sndAc>
          <p:stSnd>
            <p:snd r:embed="rId1" name="chimes.wav"/>
          </p:stSnd>
        </p:sndAc>
      </p:transition>
    </mc:Choice>
    <mc:Fallback xmlns="">
      <p:transition spd="slow">
        <p:random/>
        <p:sndAc>
          <p:stSnd>
            <p:snd r:embed="rId4" name="chimes.wav"/>
          </p:stSnd>
        </p:sndAc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Sütu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Droplets-HD-Content-R1d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10364452" cy="1605094"/>
          </a:xfrm>
        </p:spPr>
        <p:txBody>
          <a:bodyPr/>
          <a:lstStyle/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913774" y="2367093"/>
            <a:ext cx="3298976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913774" y="2943355"/>
            <a:ext cx="3298976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52389" y="2367093"/>
            <a:ext cx="329152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441348" y="2943355"/>
            <a:ext cx="3303351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2367093"/>
            <a:ext cx="33049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973298" y="2943355"/>
            <a:ext cx="3304928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4/10/2016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  <p:sndAc>
          <p:stSnd>
            <p:snd r:embed="rId1" name="chimes.wav"/>
          </p:stSnd>
        </p:sndAc>
      </p:transition>
    </mc:Choice>
    <mc:Fallback xmlns="">
      <p:transition spd="slow">
        <p:random/>
        <p:sndAc>
          <p:stSnd>
            <p:snd r:embed="rId4" name="chimes.wav"/>
          </p:stSnd>
        </p:sndAc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Resim Sütu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Droplets-HD-Content-R1d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913774" y="610772"/>
            <a:ext cx="10364452" cy="1603922"/>
          </a:xfrm>
        </p:spPr>
        <p:txBody>
          <a:bodyPr/>
          <a:lstStyle/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913774" y="4204820"/>
            <a:ext cx="3296409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913774" y="2367093"/>
            <a:ext cx="3296409" cy="1524000"/>
          </a:xfrm>
          <a:prstGeom prst="roundRect">
            <a:avLst>
              <a:gd name="adj" fmla="val 9363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r-TR"/>
              <a:t>Resim eklemek için simgeyi tıklatın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913774" y="4781082"/>
            <a:ext cx="3296409" cy="101011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2759" y="4204820"/>
            <a:ext cx="33018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441348" y="2367093"/>
            <a:ext cx="3303352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r-TR"/>
              <a:t>Resim eklemek için simgeyi tıklatın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41348" y="4781080"/>
            <a:ext cx="3303352" cy="1010119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4204820"/>
            <a:ext cx="330068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973298" y="2367093"/>
            <a:ext cx="3304928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r-TR"/>
              <a:t>Resim eklemek için simgeyi tıklatın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73173" y="4781078"/>
            <a:ext cx="3305053" cy="1010121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4/10/2016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  <p:sndAc>
          <p:stSnd>
            <p:snd r:embed="rId1" name="chimes.wav"/>
          </p:stSnd>
        </p:sndAc>
      </p:transition>
    </mc:Choice>
    <mc:Fallback xmlns="">
      <p:transition spd="slow">
        <p:random/>
        <p:sndAc>
          <p:stSnd>
            <p:snd r:embed="rId4" name="chimes.wav"/>
          </p:stSnd>
        </p:sndAc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2367093"/>
            <a:ext cx="10364452" cy="3424107"/>
          </a:xfrm>
        </p:spPr>
        <p:txBody>
          <a:bodyPr vert="eaVert"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4/10/2016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  <p:sndAc>
          <p:stSnd>
            <p:snd r:embed="rId1" name="chimes.wav"/>
          </p:stSnd>
        </p:sndAc>
      </p:transition>
    </mc:Choice>
    <mc:Fallback xmlns="">
      <p:transition spd="slow">
        <p:random/>
        <p:sndAc>
          <p:stSnd>
            <p:snd r:embed="rId4" name="chimes.wav"/>
          </p:stSnd>
        </p:sndAc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609601"/>
            <a:ext cx="2553326" cy="518159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609601"/>
            <a:ext cx="7658724" cy="5181599"/>
          </a:xfrm>
        </p:spPr>
        <p:txBody>
          <a:bodyPr vert="eaVert"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4/10/2016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  <p:sndAc>
          <p:stSnd>
            <p:snd r:embed="rId1" name="chimes.wav"/>
          </p:stSnd>
        </p:sndAc>
      </p:transition>
    </mc:Choice>
    <mc:Fallback xmlns="">
      <p:transition spd="slow">
        <p:random/>
        <p:sndAc>
          <p:stSnd>
            <p:snd r:embed="rId4" name="chimes.wav"/>
          </p:stSnd>
        </p:sndAc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roplets-HD-Content-R1d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10363826" cy="3424107"/>
          </a:xfrm>
        </p:spPr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4/10/2016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  <p:sndAc>
          <p:stSnd>
            <p:snd r:embed="rId1" name="chimes.wav"/>
          </p:stSnd>
        </p:sndAc>
      </p:transition>
    </mc:Choice>
    <mc:Fallback xmlns="">
      <p:transition spd="slow">
        <p:random/>
        <p:sndAc>
          <p:stSnd>
            <p:snd r:embed="rId4" name="chimes.wav"/>
          </p:stSnd>
        </p:sndAc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828563"/>
            <a:ext cx="10351752" cy="2736819"/>
          </a:xfrm>
        </p:spPr>
        <p:txBody>
          <a:bodyPr anchor="b">
            <a:normAutofit/>
          </a:bodyPr>
          <a:lstStyle>
            <a:lvl1pPr>
              <a:defRPr sz="4000"/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4" y="3657457"/>
            <a:ext cx="10351752" cy="1368183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4/10/2016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  <p:sndAc>
          <p:stSnd>
            <p:snd r:embed="rId1" name="chimes.wav"/>
          </p:stSnd>
        </p:sndAc>
      </p:transition>
    </mc:Choice>
    <mc:Fallback xmlns="">
      <p:transition spd="slow">
        <p:random/>
        <p:sndAc>
          <p:stSnd>
            <p:snd r:embed="rId4" name="chimes.wav"/>
          </p:stSnd>
        </p:sndAc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5106026" cy="3424107"/>
          </a:xfrm>
        </p:spPr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6172200" y="2367092"/>
            <a:ext cx="5105400" cy="3424107"/>
          </a:xfrm>
        </p:spPr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4/10/2016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  <p:sndAc>
          <p:stSnd>
            <p:snd r:embed="rId1" name="chimes.wav"/>
          </p:stSnd>
        </p:sndAc>
      </p:transition>
    </mc:Choice>
    <mc:Fallback xmlns="">
      <p:transition spd="slow">
        <p:random/>
        <p:sndAc>
          <p:stSnd>
            <p:snd r:embed="rId4" name="chimes.wav"/>
          </p:stSnd>
        </p:sndAc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Droplets-HD-Content-R1d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6328" y="2371018"/>
            <a:ext cx="487347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913774" y="3051012"/>
            <a:ext cx="5106027" cy="2740187"/>
          </a:xfrm>
        </p:spPr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96423" y="2371018"/>
            <a:ext cx="488180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6172200" y="3051012"/>
            <a:ext cx="5105401" cy="2740187"/>
          </a:xfrm>
        </p:spPr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4/10/2016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  <p:sndAc>
          <p:stSnd>
            <p:snd r:embed="rId1" name="chimes.wav"/>
          </p:stSnd>
        </p:sndAc>
      </p:transition>
    </mc:Choice>
    <mc:Fallback xmlns="">
      <p:transition spd="slow">
        <p:random/>
        <p:sndAc>
          <p:stSnd>
            <p:snd r:embed="rId4" name="chimes.wav"/>
          </p:stSnd>
        </p:sndAc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4/10/2016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  <p:sndAc>
          <p:stSnd>
            <p:snd r:embed="rId1" name="chimes.wav"/>
          </p:stSnd>
        </p:sndAc>
      </p:transition>
    </mc:Choice>
    <mc:Fallback xmlns="">
      <p:transition spd="slow">
        <p:random/>
        <p:sndAc>
          <p:stSnd>
            <p:snd r:embed="rId4" name="chimes.wav"/>
          </p:stSnd>
        </p:sndAc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Content-R1d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4/10/2016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  <p:sndAc>
          <p:stSnd>
            <p:snd r:embed="rId1" name="chimes.wav"/>
          </p:stSnd>
        </p:sndAc>
      </p:transition>
    </mc:Choice>
    <mc:Fallback xmlns="">
      <p:transition spd="slow">
        <p:random/>
        <p:sndAc>
          <p:stSnd>
            <p:snd r:embed="rId4" name="chimes.wav"/>
          </p:stSnd>
        </p:sndAc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609600"/>
            <a:ext cx="3935688" cy="2023252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5078062" y="609600"/>
            <a:ext cx="6200163" cy="5181599"/>
          </a:xfrm>
        </p:spPr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2632852"/>
            <a:ext cx="3935689" cy="3158348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4/10/2016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  <p:sndAc>
          <p:stSnd>
            <p:snd r:embed="rId1" name="chimes.wav"/>
          </p:stSnd>
        </p:sndAc>
      </p:transition>
    </mc:Choice>
    <mc:Fallback xmlns="">
      <p:transition spd="slow">
        <p:random/>
        <p:sndAc>
          <p:stSnd>
            <p:snd r:embed="rId4" name="chimes.wav"/>
          </p:stSnd>
        </p:sndAc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5934969" cy="2023254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24803" y="609601"/>
            <a:ext cx="3255358" cy="5181600"/>
          </a:xfrm>
          <a:prstGeom prst="roundRect">
            <a:avLst>
              <a:gd name="adj" fmla="val 4943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r-TR"/>
              <a:t>Resim eklemek için simgeyi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2632852"/>
            <a:ext cx="5934949" cy="3158347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4/10/2016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  <p:sndAc>
          <p:stSnd>
            <p:snd r:embed="rId1" name="chimes.wav"/>
          </p:stSnd>
        </p:sndAc>
      </p:transition>
    </mc:Choice>
    <mc:Fallback xmlns="">
      <p:transition spd="slow">
        <p:random/>
        <p:sndAc>
          <p:stSnd>
            <p:snd r:embed="rId4" name="chimes.wav"/>
          </p:stSnd>
        </p:sndAc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audio" Target="../media/audio1.wav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audio" Target="../media/audio1.wav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0">
              <a:schemeClr val="bg1"/>
            </a:gs>
            <a:gs pos="100000">
              <a:schemeClr val="bg2">
                <a:shade val="92000"/>
                <a:satMod val="170000"/>
                <a:lumMod val="96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20">
            <a:alphaModFix amt="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5" y="2367093"/>
            <a:ext cx="10364452" cy="34241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78737" y="58832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48A87A34-81AB-432B-8DAE-1953F412C126}" type="datetimeFigureOut">
              <a:rPr lang="en-US" dirty="0"/>
              <a:pPr/>
              <a:t>4/10/2016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3774" y="5883275"/>
            <a:ext cx="66728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1" y="5883275"/>
            <a:ext cx="76421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6" r:id="rId12"/>
    <p:sldLayoutId id="2147483663" r:id="rId13"/>
    <p:sldLayoutId id="2147483667" r:id="rId14"/>
    <p:sldLayoutId id="2147483668" r:id="rId15"/>
    <p:sldLayoutId id="2147483658" r:id="rId16"/>
    <p:sldLayoutId id="2147483659" r:id="rId17"/>
  </p:sldLayoutIdLst>
  <mc:AlternateContent xmlns:mc="http://schemas.openxmlformats.org/markup-compatibility/2006" xmlns:p14="http://schemas.microsoft.com/office/powerpoint/2010/main">
    <mc:Choice Requires="p14">
      <p:transition spd="slow" p14:dur="1500">
        <p:random/>
        <p:sndAc>
          <p:stSnd>
            <p:snd r:embed="rId19" name="chimes.wav"/>
          </p:stSnd>
        </p:sndAc>
      </p:transition>
    </mc:Choice>
    <mc:Fallback xmlns="">
      <p:transition spd="slow">
        <p:random/>
        <p:sndAc>
          <p:stSnd>
            <p:snd r:embed="rId21" name="chimes.wav"/>
          </p:stSnd>
        </p:sndAc>
      </p:transition>
    </mc:Fallback>
  </mc:AlternateConten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tx1"/>
        </a:buClr>
        <a:buFont typeface="Arial" panose="020B0604020202020204" pitchFamily="34" charset="0"/>
        <a:buChar char="•"/>
        <a:defRPr sz="20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8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6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audio" Target="../media/audio1.wav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audio" Target="../media/audio1.wav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audio" Target="../media/audio1.wav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audio" Target="../media/audio1.wav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audio" Target="../media/audio1.wav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audio" Target="../media/audio1.wav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1.png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audio" Target="../media/audio1.wav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audio" Target="../media/audio1.wav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audio" Target="../media/audio1.wav"/><Relationship Id="rId5" Type="http://schemas.openxmlformats.org/officeDocument/2006/relationships/image" Target="../media/image45.png"/><Relationship Id="rId4" Type="http://schemas.openxmlformats.org/officeDocument/2006/relationships/image" Target="../media/image4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audio" Target="../media/audio1.wav"/><Relationship Id="rId4" Type="http://schemas.openxmlformats.org/officeDocument/2006/relationships/image" Target="../media/image46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9.png"/><Relationship Id="rId5" Type="http://schemas.openxmlformats.org/officeDocument/2006/relationships/image" Target="../media/image48.png"/><Relationship Id="rId4" Type="http://schemas.openxmlformats.org/officeDocument/2006/relationships/image" Target="../media/image47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2.png"/><Relationship Id="rId5" Type="http://schemas.openxmlformats.org/officeDocument/2006/relationships/image" Target="../media/image51.png"/><Relationship Id="rId4" Type="http://schemas.openxmlformats.org/officeDocument/2006/relationships/image" Target="../media/image50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audio" Target="../media/audio1.wav"/><Relationship Id="rId5" Type="http://schemas.openxmlformats.org/officeDocument/2006/relationships/image" Target="../media/image54.png"/><Relationship Id="rId4" Type="http://schemas.openxmlformats.org/officeDocument/2006/relationships/image" Target="../media/image53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audio" Target="../media/audio1.wav"/><Relationship Id="rId5" Type="http://schemas.openxmlformats.org/officeDocument/2006/relationships/image" Target="../media/image56.png"/><Relationship Id="rId4" Type="http://schemas.openxmlformats.org/officeDocument/2006/relationships/image" Target="../media/image55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audio" Target="../media/audio1.wav"/><Relationship Id="rId5" Type="http://schemas.openxmlformats.org/officeDocument/2006/relationships/image" Target="../media/image58.png"/><Relationship Id="rId4" Type="http://schemas.openxmlformats.org/officeDocument/2006/relationships/image" Target="../media/image57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audio" Target="../media/audio1.wav"/><Relationship Id="rId5" Type="http://schemas.openxmlformats.org/officeDocument/2006/relationships/image" Target="../media/image60.png"/><Relationship Id="rId4" Type="http://schemas.openxmlformats.org/officeDocument/2006/relationships/image" Target="../media/image59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3.png"/><Relationship Id="rId5" Type="http://schemas.openxmlformats.org/officeDocument/2006/relationships/image" Target="../media/image62.png"/><Relationship Id="rId4" Type="http://schemas.openxmlformats.org/officeDocument/2006/relationships/image" Target="../media/image61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audio" Target="../media/audio1.wav"/><Relationship Id="rId5" Type="http://schemas.openxmlformats.org/officeDocument/2006/relationships/image" Target="../media/image65.png"/><Relationship Id="rId4" Type="http://schemas.openxmlformats.org/officeDocument/2006/relationships/image" Target="../media/image6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audio" Target="../media/audio1.wav"/><Relationship Id="rId5" Type="http://schemas.openxmlformats.org/officeDocument/2006/relationships/image" Target="../media/image67.png"/><Relationship Id="rId4" Type="http://schemas.openxmlformats.org/officeDocument/2006/relationships/image" Target="../media/image66.pn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audio" Target="../media/audio1.wav"/><Relationship Id="rId3" Type="http://schemas.openxmlformats.org/officeDocument/2006/relationships/image" Target="../media/image4.png"/><Relationship Id="rId7" Type="http://schemas.openxmlformats.org/officeDocument/2006/relationships/image" Target="../media/image7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0.png"/><Relationship Id="rId5" Type="http://schemas.openxmlformats.org/officeDocument/2006/relationships/image" Target="../media/image69.png"/><Relationship Id="rId4" Type="http://schemas.openxmlformats.org/officeDocument/2006/relationships/image" Target="../media/image68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audio" Target="../media/audio1.wav"/><Relationship Id="rId5" Type="http://schemas.openxmlformats.org/officeDocument/2006/relationships/image" Target="../media/image73.png"/><Relationship Id="rId4" Type="http://schemas.openxmlformats.org/officeDocument/2006/relationships/image" Target="../media/image72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audio" Target="../media/audio1.wav"/><Relationship Id="rId4" Type="http://schemas.openxmlformats.org/officeDocument/2006/relationships/image" Target="../media/image74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7.png"/><Relationship Id="rId5" Type="http://schemas.openxmlformats.org/officeDocument/2006/relationships/image" Target="../media/image76.png"/><Relationship Id="rId4" Type="http://schemas.openxmlformats.org/officeDocument/2006/relationships/image" Target="../media/image75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audio" Target="../media/audio1.wav"/><Relationship Id="rId5" Type="http://schemas.openxmlformats.org/officeDocument/2006/relationships/image" Target="../media/image79.png"/><Relationship Id="rId4" Type="http://schemas.openxmlformats.org/officeDocument/2006/relationships/image" Target="../media/image78.png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audio" Target="../media/audio1.wav"/><Relationship Id="rId3" Type="http://schemas.openxmlformats.org/officeDocument/2006/relationships/image" Target="../media/image4.png"/><Relationship Id="rId7" Type="http://schemas.openxmlformats.org/officeDocument/2006/relationships/image" Target="../media/image8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2.png"/><Relationship Id="rId5" Type="http://schemas.openxmlformats.org/officeDocument/2006/relationships/image" Target="../media/image81.png"/><Relationship Id="rId4" Type="http://schemas.openxmlformats.org/officeDocument/2006/relationships/image" Target="../media/image80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audio" Target="../media/audio1.wav"/><Relationship Id="rId5" Type="http://schemas.openxmlformats.org/officeDocument/2006/relationships/image" Target="../media/image85.png"/><Relationship Id="rId4" Type="http://schemas.openxmlformats.org/officeDocument/2006/relationships/image" Target="../media/image84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audio" Target="../media/audio1.wav"/><Relationship Id="rId5" Type="http://schemas.openxmlformats.org/officeDocument/2006/relationships/image" Target="../media/image87.png"/><Relationship Id="rId4" Type="http://schemas.openxmlformats.org/officeDocument/2006/relationships/image" Target="../media/image86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audio" Target="../media/audio1.wav"/><Relationship Id="rId5" Type="http://schemas.openxmlformats.org/officeDocument/2006/relationships/image" Target="../media/image89.png"/><Relationship Id="rId4" Type="http://schemas.openxmlformats.org/officeDocument/2006/relationships/image" Target="../media/image8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audio" Target="../media/audio1.wav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2.png"/><Relationship Id="rId5" Type="http://schemas.openxmlformats.org/officeDocument/2006/relationships/image" Target="../media/image91.png"/><Relationship Id="rId4" Type="http://schemas.openxmlformats.org/officeDocument/2006/relationships/image" Target="../media/image90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audio" Target="../media/audio1.wav"/><Relationship Id="rId5" Type="http://schemas.openxmlformats.org/officeDocument/2006/relationships/image" Target="../media/image94.png"/><Relationship Id="rId4" Type="http://schemas.openxmlformats.org/officeDocument/2006/relationships/image" Target="../media/image93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audio" Target="../media/audio1.wav"/><Relationship Id="rId5" Type="http://schemas.openxmlformats.org/officeDocument/2006/relationships/image" Target="../media/image96.png"/><Relationship Id="rId4" Type="http://schemas.openxmlformats.org/officeDocument/2006/relationships/image" Target="../media/image95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audio" Target="../media/audio1.wav"/><Relationship Id="rId4" Type="http://schemas.openxmlformats.org/officeDocument/2006/relationships/hyperlink" Target="http://www.egitimhane.com/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audio" Target="../media/audio1.wav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audio" Target="../media/audio1.wav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audio" Target="../media/audio1.wav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audio" Target="../media/audio1.wav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audio" Target="../media/audio1.wav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0">
              <a:schemeClr val="accent1"/>
            </a:gs>
            <a:gs pos="50000">
              <a:schemeClr val="accent1">
                <a:lumMod val="60000"/>
                <a:lumOff val="40000"/>
              </a:schemeClr>
            </a:gs>
            <a:gs pos="4000">
              <a:schemeClr val="bg2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lt Başlık 2"/>
          <p:cNvSpPr>
            <a:spLocks noGrp="1"/>
          </p:cNvSpPr>
          <p:nvPr>
            <p:ph type="subTitle" idx="1"/>
          </p:nvPr>
        </p:nvSpPr>
        <p:spPr>
          <a:xfrm>
            <a:off x="1751012" y="2395470"/>
            <a:ext cx="8689976" cy="2537138"/>
          </a:xfrm>
        </p:spPr>
        <p:txBody>
          <a:bodyPr>
            <a:normAutofit/>
          </a:bodyPr>
          <a:lstStyle/>
          <a:p>
            <a:r>
              <a:rPr lang="tr-TR" dirty="0"/>
              <a:t>Abdulkadir Beytekin</a:t>
            </a:r>
          </a:p>
          <a:p>
            <a:r>
              <a:rPr lang="tr-TR" dirty="0"/>
              <a:t>2015-2016</a:t>
            </a:r>
          </a:p>
          <a:p>
            <a:r>
              <a:rPr lang="tr-TR" dirty="0"/>
              <a:t>Namık kemal ortaokulu</a:t>
            </a:r>
          </a:p>
          <a:p>
            <a:r>
              <a:rPr lang="tr-TR" dirty="0"/>
              <a:t>Suruç/</a:t>
            </a:r>
            <a:r>
              <a:rPr lang="tr-TR" dirty="0" err="1"/>
              <a:t>şanlıurfa</a:t>
            </a:r>
            <a:endParaRPr lang="tr-TR" dirty="0"/>
          </a:p>
        </p:txBody>
      </p:sp>
      <p:sp>
        <p:nvSpPr>
          <p:cNvPr id="5" name="Unvan 1"/>
          <p:cNvSpPr>
            <a:spLocks noGrp="1"/>
          </p:cNvSpPr>
          <p:nvPr>
            <p:ph type="ctrTitle"/>
          </p:nvPr>
        </p:nvSpPr>
        <p:spPr>
          <a:xfrm>
            <a:off x="1751012" y="1300786"/>
            <a:ext cx="8689976" cy="953018"/>
          </a:xfrm>
        </p:spPr>
        <p:txBody>
          <a:bodyPr>
            <a:normAutofit fontScale="90000"/>
          </a:bodyPr>
          <a:lstStyle/>
          <a:p>
            <a:r>
              <a:rPr lang="tr-TR" dirty="0"/>
              <a:t>PRİZMA-PRAMİT-KONİ-KÜRE</a:t>
            </a:r>
          </a:p>
        </p:txBody>
      </p:sp>
    </p:spTree>
    <p:extLst>
      <p:ext uri="{BB962C8B-B14F-4D97-AF65-F5344CB8AC3E}">
        <p14:creationId xmlns:p14="http://schemas.microsoft.com/office/powerpoint/2010/main" val="1202519332"/>
      </p:ext>
    </p:extLst>
  </p:cSld>
  <p:clrMapOvr>
    <a:masterClrMapping/>
  </p:clrMapOvr>
  <p:transition spd="slow">
    <p:comb/>
    <p:sndAc>
      <p:stSnd>
        <p:snd r:embed="rId2" name="chimes.wav"/>
      </p:stSnd>
    </p:sndAc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3224" y="0"/>
            <a:ext cx="225552" cy="6858000"/>
          </a:xfrm>
          <a:prstGeom prst="rect">
            <a:avLst/>
          </a:prstGeom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984" y="0"/>
            <a:ext cx="5985208" cy="6334539"/>
          </a:xfrm>
          <a:prstGeom prst="rect">
            <a:avLst/>
          </a:prstGeom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08776" y="4498294"/>
            <a:ext cx="5983224" cy="2359706"/>
          </a:xfrm>
          <a:prstGeom prst="rect">
            <a:avLst/>
          </a:prstGeom>
        </p:spPr>
      </p:pic>
      <p:pic>
        <p:nvPicPr>
          <p:cNvPr id="6" name="Resim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208776" y="0"/>
            <a:ext cx="5983224" cy="28705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60424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  <p:sndAc>
          <p:stSnd>
            <p:snd r:embed="rId2" name="chimes.wav"/>
          </p:stSnd>
        </p:sndAc>
      </p:transition>
    </mc:Choice>
    <mc:Fallback xmlns="">
      <p:transition spd="slow">
        <p:random/>
        <p:sndAc>
          <p:stSnd>
            <p:snd r:embed="rId7" name="chimes.wav"/>
          </p:stSnd>
        </p:sndAc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3224" y="0"/>
            <a:ext cx="225552" cy="6858000"/>
          </a:xfrm>
          <a:prstGeom prst="rect">
            <a:avLst/>
          </a:prstGeom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5983224" cy="3163950"/>
          </a:xfrm>
          <a:prstGeom prst="rect">
            <a:avLst/>
          </a:prstGeom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08776" y="1"/>
            <a:ext cx="5983224" cy="56876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48306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  <p:sndAc>
          <p:stSnd>
            <p:snd r:embed="rId2" name="chimes.wav"/>
          </p:stSnd>
        </p:sndAc>
      </p:transition>
    </mc:Choice>
    <mc:Fallback xmlns="">
      <p:transition spd="slow">
        <p:random/>
        <p:sndAc>
          <p:stSnd>
            <p:snd r:embed="rId6" name="chimes.wav"/>
          </p:stSnd>
        </p:sndAc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3224" y="0"/>
            <a:ext cx="225552" cy="6858000"/>
          </a:xfrm>
          <a:prstGeom prst="rect">
            <a:avLst/>
          </a:prstGeom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" y="1"/>
            <a:ext cx="5983224" cy="3913838"/>
          </a:xfrm>
          <a:prstGeom prst="rect">
            <a:avLst/>
          </a:prstGeom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400800" y="0"/>
            <a:ext cx="57912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71717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  <p:sndAc>
          <p:stSnd>
            <p:snd r:embed="rId2" name="chimes.wav"/>
          </p:stSnd>
        </p:sndAc>
      </p:transition>
    </mc:Choice>
    <mc:Fallback xmlns="">
      <p:transition spd="slow">
        <p:random/>
        <p:sndAc>
          <p:stSnd>
            <p:snd r:embed="rId6" name="chimes.wav"/>
          </p:stSnd>
        </p:sndAc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3224" y="0"/>
            <a:ext cx="225552" cy="6858000"/>
          </a:xfrm>
          <a:prstGeom prst="rect">
            <a:avLst/>
          </a:prstGeom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" y="0"/>
            <a:ext cx="5983224" cy="5136121"/>
          </a:xfrm>
          <a:prstGeom prst="rect">
            <a:avLst/>
          </a:prstGeom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08776" y="0"/>
            <a:ext cx="5983224" cy="34658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4832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  <p:sndAc>
          <p:stSnd>
            <p:snd r:embed="rId2" name="chimes.wav"/>
          </p:stSnd>
        </p:sndAc>
      </p:transition>
    </mc:Choice>
    <mc:Fallback xmlns="">
      <p:transition spd="slow">
        <p:random/>
        <p:sndAc>
          <p:stSnd>
            <p:snd r:embed="rId6" name="chimes.wav"/>
          </p:stSnd>
        </p:sndAc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3224" y="0"/>
            <a:ext cx="225552" cy="6858000"/>
          </a:xfrm>
          <a:prstGeom prst="rect">
            <a:avLst/>
          </a:prstGeom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5486400" cy="6858000"/>
          </a:xfrm>
          <a:prstGeom prst="rect">
            <a:avLst/>
          </a:prstGeom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08776" y="1"/>
            <a:ext cx="5983224" cy="39215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18007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  <p:sndAc>
          <p:stSnd>
            <p:snd r:embed="rId2" name="chimes.wav"/>
          </p:stSnd>
        </p:sndAc>
      </p:transition>
    </mc:Choice>
    <mc:Fallback xmlns="">
      <p:transition spd="slow">
        <p:random/>
        <p:sndAc>
          <p:stSnd>
            <p:snd r:embed="rId6" name="chimes.wav"/>
          </p:stSnd>
        </p:sndAc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3224" y="0"/>
            <a:ext cx="225552" cy="6858000"/>
          </a:xfrm>
          <a:prstGeom prst="rect">
            <a:avLst/>
          </a:prstGeom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5983224" cy="5717696"/>
          </a:xfrm>
          <a:prstGeom prst="rect">
            <a:avLst/>
          </a:prstGeom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08776" y="1"/>
            <a:ext cx="5983224" cy="52062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80908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  <p:sndAc>
          <p:stSnd>
            <p:snd r:embed="rId2" name="chimes.wav"/>
          </p:stSnd>
        </p:sndAc>
      </p:transition>
    </mc:Choice>
    <mc:Fallback xmlns="">
      <p:transition spd="slow">
        <p:random/>
        <p:sndAc>
          <p:stSnd>
            <p:snd r:embed="rId6" name="chimes.wav"/>
          </p:stSnd>
        </p:sndAc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3224" y="0"/>
            <a:ext cx="225552" cy="6858000"/>
          </a:xfrm>
          <a:prstGeom prst="rect">
            <a:avLst/>
          </a:prstGeom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5983224" cy="2010137"/>
          </a:xfrm>
          <a:prstGeom prst="rect">
            <a:avLst/>
          </a:prstGeom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" y="2010137"/>
            <a:ext cx="5983224" cy="4546870"/>
          </a:xfrm>
          <a:prstGeom prst="rect">
            <a:avLst/>
          </a:prstGeom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208776" y="0"/>
            <a:ext cx="5926074" cy="51409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49472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  <p:sndAc>
          <p:stSnd>
            <p:snd r:embed="rId2" name="chimes.wav"/>
          </p:stSnd>
        </p:sndAc>
      </p:transition>
    </mc:Choice>
    <mc:Fallback xmlns="">
      <p:transition spd="slow">
        <p:random/>
        <p:sndAc>
          <p:stSnd>
            <p:snd r:embed="rId7" name="chimes.wav"/>
          </p:stSnd>
        </p:sndAc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3224" y="0"/>
            <a:ext cx="225552" cy="6858000"/>
          </a:xfrm>
          <a:prstGeom prst="rect">
            <a:avLst/>
          </a:prstGeom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625" y="1"/>
            <a:ext cx="5935599" cy="4327846"/>
          </a:xfrm>
          <a:prstGeom prst="rect">
            <a:avLst/>
          </a:prstGeom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08776" y="0"/>
            <a:ext cx="5983224" cy="6162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08525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  <p:sndAc>
          <p:stSnd>
            <p:snd r:embed="rId2" name="chimes.wav"/>
          </p:stSnd>
        </p:sndAc>
      </p:transition>
    </mc:Choice>
    <mc:Fallback xmlns="">
      <p:transition spd="slow">
        <p:random/>
        <p:sndAc>
          <p:stSnd>
            <p:snd r:embed="rId6" name="chimes.wav"/>
          </p:stSnd>
        </p:sndAc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3224" y="0"/>
            <a:ext cx="225552" cy="6858000"/>
          </a:xfrm>
          <a:prstGeom prst="rect">
            <a:avLst/>
          </a:prstGeom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" y="1"/>
            <a:ext cx="5983224" cy="6191172"/>
          </a:xfrm>
          <a:prstGeom prst="rect">
            <a:avLst/>
          </a:prstGeom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08776" y="0"/>
            <a:ext cx="5983224" cy="1846455"/>
          </a:xfrm>
          <a:prstGeom prst="rect">
            <a:avLst/>
          </a:prstGeom>
        </p:spPr>
      </p:pic>
      <p:pic>
        <p:nvPicPr>
          <p:cNvPr id="6" name="Resim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740701" y="1846455"/>
            <a:ext cx="5451300" cy="50115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17038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  <p:sndAc>
          <p:stSnd>
            <p:snd r:embed="rId2" name="chimes.wav"/>
          </p:stSnd>
        </p:sndAc>
      </p:transition>
    </mc:Choice>
    <mc:Fallback xmlns="">
      <p:transition spd="slow">
        <p:random/>
        <p:sndAc>
          <p:stSnd>
            <p:snd r:embed="rId7" name="chimes.wav"/>
          </p:stSnd>
        </p:sndAc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3224" y="0"/>
            <a:ext cx="225552" cy="6858000"/>
          </a:xfrm>
          <a:prstGeom prst="rect">
            <a:avLst/>
          </a:prstGeom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" y="0"/>
            <a:ext cx="5983224" cy="2150083"/>
          </a:xfrm>
          <a:prstGeom prst="rect">
            <a:avLst/>
          </a:prstGeom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45319" y="0"/>
            <a:ext cx="584668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98930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  <p:sndAc>
          <p:stSnd>
            <p:snd r:embed="rId2" name="chimes.wav"/>
          </p:stSnd>
        </p:sndAc>
      </p:transition>
    </mc:Choice>
    <mc:Fallback xmlns="">
      <p:transition spd="slow">
        <p:random/>
        <p:sndAc>
          <p:stSnd>
            <p:snd r:embed="rId6" name="chimes.wav"/>
          </p:stSnd>
        </p:sndAc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3224" y="0"/>
            <a:ext cx="225552" cy="6858000"/>
          </a:xfrm>
          <a:prstGeom prst="rect">
            <a:avLst/>
          </a:prstGeom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" y="0"/>
            <a:ext cx="5983224" cy="2562976"/>
          </a:xfrm>
          <a:prstGeom prst="rect">
            <a:avLst/>
          </a:prstGeom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35691" y="0"/>
            <a:ext cx="592331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12678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  <p:sndAc>
          <p:stSnd>
            <p:snd r:embed="rId2" name="chimes.wav"/>
          </p:stSnd>
        </p:sndAc>
      </p:transition>
    </mc:Choice>
    <mc:Fallback xmlns="">
      <p:transition spd="slow">
        <p:random/>
        <p:sndAc>
          <p:stSnd>
            <p:snd r:embed="rId6" name="chimes.wav"/>
          </p:stSnd>
        </p:sndAc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3224" y="0"/>
            <a:ext cx="225552" cy="6858000"/>
          </a:xfrm>
          <a:prstGeom prst="rect">
            <a:avLst/>
          </a:prstGeom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-1"/>
            <a:ext cx="5983224" cy="5509731"/>
          </a:xfrm>
          <a:prstGeom prst="rect">
            <a:avLst/>
          </a:prstGeom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08776" y="-2"/>
            <a:ext cx="5983224" cy="51336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28524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  <p:sndAc>
          <p:stSnd>
            <p:snd r:embed="rId2" name="chimes.wav"/>
          </p:stSnd>
        </p:sndAc>
      </p:transition>
    </mc:Choice>
    <mc:Fallback xmlns="">
      <p:transition spd="slow">
        <p:random/>
        <p:sndAc>
          <p:stSnd>
            <p:snd r:embed="rId6" name="chimes.wav"/>
          </p:stSnd>
        </p:sndAc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3224" y="0"/>
            <a:ext cx="225552" cy="6858000"/>
          </a:xfrm>
          <a:prstGeom prst="rect">
            <a:avLst/>
          </a:prstGeom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" y="0"/>
            <a:ext cx="5983224" cy="45439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61148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  <p:sndAc>
          <p:stSnd>
            <p:snd r:embed="rId2" name="chimes.wav"/>
          </p:stSnd>
        </p:sndAc>
      </p:transition>
    </mc:Choice>
    <mc:Fallback xmlns="">
      <p:transition spd="slow">
        <p:random/>
        <p:sndAc>
          <p:stSnd>
            <p:snd r:embed="rId5" name="chimes.wav"/>
          </p:stSnd>
        </p:sndAc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3224" y="0"/>
            <a:ext cx="225552" cy="6858000"/>
          </a:xfrm>
          <a:prstGeom prst="rect">
            <a:avLst/>
          </a:prstGeom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5983224" cy="4051703"/>
          </a:xfrm>
          <a:prstGeom prst="rect">
            <a:avLst/>
          </a:prstGeom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" y="4051704"/>
            <a:ext cx="5983224" cy="1734136"/>
          </a:xfrm>
          <a:prstGeom prst="rect">
            <a:avLst/>
          </a:prstGeom>
        </p:spPr>
      </p:pic>
      <p:pic>
        <p:nvPicPr>
          <p:cNvPr id="6" name="Resim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208776" y="0"/>
            <a:ext cx="5983224" cy="42044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58925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  <p:sndAc>
          <p:stSnd>
            <p:snd r:embed="rId2" name="chimes.wav"/>
          </p:stSnd>
        </p:sndAc>
      </p:transition>
    </mc:Choice>
    <mc:Fallback xmlns="">
      <p:transition spd="slow">
        <p:random/>
        <p:sndAc>
          <p:stSnd>
            <p:snd r:embed="rId7" name="chimes.wav"/>
          </p:stSnd>
        </p:sndAc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3224" y="0"/>
            <a:ext cx="225552" cy="6858000"/>
          </a:xfrm>
          <a:prstGeom prst="rect">
            <a:avLst/>
          </a:prstGeom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" y="0"/>
            <a:ext cx="5983224" cy="4421991"/>
          </a:xfrm>
          <a:prstGeom prst="rect">
            <a:avLst/>
          </a:prstGeom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11049" y="4724400"/>
            <a:ext cx="5994273" cy="2056228"/>
          </a:xfrm>
          <a:prstGeom prst="rect">
            <a:avLst/>
          </a:prstGeom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208776" y="0"/>
            <a:ext cx="5983224" cy="49376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57863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  <p:sndAc>
          <p:stSnd>
            <p:snd r:embed="rId2" name="chimes.wav"/>
          </p:stSnd>
        </p:sndAc>
      </p:transition>
    </mc:Choice>
    <mc:Fallback xmlns="">
      <p:transition spd="slow">
        <p:random/>
        <p:sndAc>
          <p:stSnd>
            <p:snd r:embed="rId7" name="chimes.wav"/>
          </p:stSnd>
        </p:sndAc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3224" y="0"/>
            <a:ext cx="225552" cy="6858000"/>
          </a:xfrm>
          <a:prstGeom prst="rect">
            <a:avLst/>
          </a:prstGeom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" y="0"/>
            <a:ext cx="5983224" cy="4795577"/>
          </a:xfrm>
          <a:prstGeom prst="rect">
            <a:avLst/>
          </a:prstGeom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08777" y="0"/>
            <a:ext cx="5983224" cy="6391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27089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  <p:sndAc>
          <p:stSnd>
            <p:snd r:embed="rId2" name="chimes.wav"/>
          </p:stSnd>
        </p:sndAc>
      </p:transition>
    </mc:Choice>
    <mc:Fallback xmlns="">
      <p:transition spd="slow">
        <p:random/>
        <p:sndAc>
          <p:stSnd>
            <p:snd r:embed="rId6" name="chimes.wav"/>
          </p:stSnd>
        </p:sndAc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3224" y="0"/>
            <a:ext cx="225552" cy="6858000"/>
          </a:xfrm>
          <a:prstGeom prst="rect">
            <a:avLst/>
          </a:prstGeom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5983224" cy="5423961"/>
          </a:xfrm>
          <a:prstGeom prst="rect">
            <a:avLst/>
          </a:prstGeom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639763" y="1"/>
            <a:ext cx="555223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05628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  <p:sndAc>
          <p:stSnd>
            <p:snd r:embed="rId2" name="chimes.wav"/>
          </p:stSnd>
        </p:sndAc>
      </p:transition>
    </mc:Choice>
    <mc:Fallback xmlns="">
      <p:transition spd="slow">
        <p:random/>
        <p:sndAc>
          <p:stSnd>
            <p:snd r:embed="rId6" name="chimes.wav"/>
          </p:stSnd>
        </p:sndAc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3224" y="0"/>
            <a:ext cx="225552" cy="6858000"/>
          </a:xfrm>
          <a:prstGeom prst="rect">
            <a:avLst/>
          </a:prstGeom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5983224" cy="4932598"/>
          </a:xfrm>
          <a:prstGeom prst="rect">
            <a:avLst/>
          </a:prstGeom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08776" y="0"/>
            <a:ext cx="5983224" cy="56840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0599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  <p:sndAc>
          <p:stSnd>
            <p:snd r:embed="rId2" name="chimes.wav"/>
          </p:stSnd>
        </p:sndAc>
      </p:transition>
    </mc:Choice>
    <mc:Fallback xmlns="">
      <p:transition spd="slow">
        <p:random/>
        <p:sndAc>
          <p:stSnd>
            <p:snd r:embed="rId6" name="chimes.wav"/>
          </p:stSnd>
        </p:sndAc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3224" y="0"/>
            <a:ext cx="225552" cy="6858000"/>
          </a:xfrm>
          <a:prstGeom prst="rect">
            <a:avLst/>
          </a:prstGeom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5983224" cy="3768889"/>
          </a:xfrm>
          <a:prstGeom prst="rect">
            <a:avLst/>
          </a:prstGeom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08776" y="0"/>
            <a:ext cx="5983224" cy="28599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24981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  <p:sndAc>
          <p:stSnd>
            <p:snd r:embed="rId2" name="chimes.wav"/>
          </p:stSnd>
        </p:sndAc>
      </p:transition>
    </mc:Choice>
    <mc:Fallback xmlns="">
      <p:transition spd="slow">
        <p:random/>
        <p:sndAc>
          <p:stSnd>
            <p:snd r:embed="rId6" name="chimes.wav"/>
          </p:stSnd>
        </p:sndAc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3224" y="0"/>
            <a:ext cx="225552" cy="6858000"/>
          </a:xfrm>
          <a:prstGeom prst="rect">
            <a:avLst/>
          </a:prstGeom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6019800" cy="1809750"/>
          </a:xfrm>
          <a:prstGeom prst="rect">
            <a:avLst/>
          </a:prstGeom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9050" y="1809750"/>
            <a:ext cx="5981700" cy="4048125"/>
          </a:xfrm>
          <a:prstGeom prst="rect">
            <a:avLst/>
          </a:prstGeom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208776" y="0"/>
            <a:ext cx="5983224" cy="61908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85289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  <p:sndAc>
          <p:stSnd>
            <p:snd r:embed="rId2" name="chimes.wav"/>
          </p:stSnd>
        </p:sndAc>
      </p:transition>
    </mc:Choice>
    <mc:Fallback xmlns="">
      <p:transition spd="slow">
        <p:random/>
        <p:sndAc>
          <p:stSnd>
            <p:snd r:embed="rId7" name="chimes.wav"/>
          </p:stSnd>
        </p:sndAc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3224" y="0"/>
            <a:ext cx="225552" cy="6858000"/>
          </a:xfrm>
          <a:prstGeom prst="rect">
            <a:avLst/>
          </a:prstGeom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6029325" cy="4210050"/>
          </a:xfrm>
          <a:prstGeom prst="rect">
            <a:avLst/>
          </a:prstGeom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08776" y="0"/>
            <a:ext cx="5916549" cy="39630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36333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  <p:sndAc>
          <p:stSnd>
            <p:snd r:embed="rId2" name="chimes.wav"/>
          </p:stSnd>
        </p:sndAc>
      </p:transition>
    </mc:Choice>
    <mc:Fallback xmlns="">
      <p:transition spd="slow">
        <p:random/>
        <p:sndAc>
          <p:stSnd>
            <p:snd r:embed="rId6" name="chimes.wav"/>
          </p:stSnd>
        </p:sndAc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3224" y="0"/>
            <a:ext cx="225552" cy="6858000"/>
          </a:xfrm>
          <a:prstGeom prst="rect">
            <a:avLst/>
          </a:prstGeom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"/>
            <a:ext cx="5983224" cy="1478104"/>
          </a:xfrm>
          <a:prstGeom prst="rect">
            <a:avLst/>
          </a:prstGeom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41670" y="1478104"/>
            <a:ext cx="4926417" cy="5379895"/>
          </a:xfrm>
          <a:prstGeom prst="rect">
            <a:avLst/>
          </a:prstGeom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208776" y="1"/>
            <a:ext cx="5983224" cy="47847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3828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  <p:sndAc>
          <p:stSnd>
            <p:snd r:embed="rId2" name="chimes.wav"/>
          </p:stSnd>
        </p:sndAc>
      </p:transition>
    </mc:Choice>
    <mc:Fallback xmlns="">
      <p:transition spd="slow">
        <p:random/>
        <p:sndAc>
          <p:stSnd>
            <p:snd r:embed="rId7" name="chimes.wav"/>
          </p:stSnd>
        </p:sndAc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3224" y="0"/>
            <a:ext cx="225552" cy="6858000"/>
          </a:xfrm>
          <a:prstGeom prst="rect">
            <a:avLst/>
          </a:prstGeom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5210175" cy="4048125"/>
          </a:xfrm>
          <a:prstGeom prst="rect">
            <a:avLst/>
          </a:prstGeom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06833" y="0"/>
            <a:ext cx="5985167" cy="32732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61220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  <p:sndAc>
          <p:stSnd>
            <p:snd r:embed="rId2" name="chimes.wav"/>
          </p:stSnd>
        </p:sndAc>
      </p:transition>
    </mc:Choice>
    <mc:Fallback xmlns="">
      <p:transition spd="slow">
        <p:random/>
        <p:sndAc>
          <p:stSnd>
            <p:snd r:embed="rId6" name="chimes.wav"/>
          </p:stSnd>
        </p:sndAc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3224" y="0"/>
            <a:ext cx="225552" cy="6858000"/>
          </a:xfrm>
          <a:prstGeom prst="rect">
            <a:avLst/>
          </a:prstGeom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" y="-3313"/>
            <a:ext cx="5983224" cy="4297293"/>
          </a:xfrm>
          <a:prstGeom prst="rect">
            <a:avLst/>
          </a:prstGeom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" y="4319242"/>
            <a:ext cx="5983222" cy="2485612"/>
          </a:xfrm>
          <a:prstGeom prst="rect">
            <a:avLst/>
          </a:prstGeom>
        </p:spPr>
      </p:pic>
      <p:pic>
        <p:nvPicPr>
          <p:cNvPr id="6" name="Resim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208776" y="0"/>
            <a:ext cx="5983224" cy="3462049"/>
          </a:xfrm>
          <a:prstGeom prst="rect">
            <a:avLst/>
          </a:prstGeom>
        </p:spPr>
      </p:pic>
      <p:pic>
        <p:nvPicPr>
          <p:cNvPr id="8" name="Resim 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208776" y="3487930"/>
            <a:ext cx="5983224" cy="33700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95352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  <p:sndAc>
          <p:stSnd>
            <p:snd r:embed="rId2" name="chimes.wav"/>
          </p:stSnd>
        </p:sndAc>
      </p:transition>
    </mc:Choice>
    <mc:Fallback xmlns="">
      <p:transition spd="slow">
        <p:random/>
        <p:sndAc>
          <p:stSnd>
            <p:snd r:embed="rId8" name="chimes.wav"/>
          </p:stSnd>
        </p:sndAc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3224" y="0"/>
            <a:ext cx="225552" cy="6858000"/>
          </a:xfrm>
          <a:prstGeom prst="rect">
            <a:avLst/>
          </a:prstGeom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" y="0"/>
            <a:ext cx="5983224" cy="4154765"/>
          </a:xfrm>
          <a:prstGeom prst="rect">
            <a:avLst/>
          </a:prstGeom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08776" y="0"/>
            <a:ext cx="5983224" cy="64558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06611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  <p:sndAc>
          <p:stSnd>
            <p:snd r:embed="rId2" name="chimes.wav"/>
          </p:stSnd>
        </p:sndAc>
      </p:transition>
    </mc:Choice>
    <mc:Fallback xmlns="">
      <p:transition spd="slow">
        <p:random/>
        <p:sndAc>
          <p:stSnd>
            <p:snd r:embed="rId6" name="chimes.wav"/>
          </p:stSnd>
        </p:sndAc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3224" y="0"/>
            <a:ext cx="225552" cy="6858000"/>
          </a:xfrm>
          <a:prstGeom prst="rect">
            <a:avLst/>
          </a:prstGeom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5983224" cy="25062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28612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  <p:sndAc>
          <p:stSnd>
            <p:snd r:embed="rId2" name="chimes.wav"/>
          </p:stSnd>
        </p:sndAc>
      </p:transition>
    </mc:Choice>
    <mc:Fallback xmlns="">
      <p:transition spd="slow">
        <p:random/>
        <p:sndAc>
          <p:stSnd>
            <p:snd r:embed="rId5" name="chimes.wav"/>
          </p:stSnd>
        </p:sndAc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3224" y="0"/>
            <a:ext cx="225552" cy="6858000"/>
          </a:xfrm>
          <a:prstGeom prst="rect">
            <a:avLst/>
          </a:prstGeom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5983224" cy="4403085"/>
          </a:xfrm>
          <a:prstGeom prst="rect">
            <a:avLst/>
          </a:prstGeom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4334524"/>
            <a:ext cx="5983224" cy="2523476"/>
          </a:xfrm>
          <a:prstGeom prst="rect">
            <a:avLst/>
          </a:prstGeom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486525" y="0"/>
            <a:ext cx="5705475" cy="5295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47147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  <p:sndAc>
          <p:stSnd>
            <p:snd r:embed="rId2" name="chimes.wav"/>
          </p:stSnd>
        </p:sndAc>
      </p:transition>
    </mc:Choice>
    <mc:Fallback xmlns="">
      <p:transition spd="slow">
        <p:random/>
        <p:sndAc>
          <p:stSnd>
            <p:snd r:embed="rId7" name="chimes.wav"/>
          </p:stSnd>
        </p:sndAc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3224" y="0"/>
            <a:ext cx="225552" cy="6858000"/>
          </a:xfrm>
          <a:prstGeom prst="rect">
            <a:avLst/>
          </a:prstGeom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5983224" cy="4446747"/>
          </a:xfrm>
          <a:prstGeom prst="rect">
            <a:avLst/>
          </a:prstGeom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08776" y="0"/>
            <a:ext cx="5983224" cy="51765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3151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  <p:sndAc>
          <p:stSnd>
            <p:snd r:embed="rId2" name="chimes.wav"/>
          </p:stSnd>
        </p:sndAc>
      </p:transition>
    </mc:Choice>
    <mc:Fallback xmlns="">
      <p:transition spd="slow">
        <p:random/>
        <p:sndAc>
          <p:stSnd>
            <p:snd r:embed="rId6" name="chimes.wav"/>
          </p:stSnd>
        </p:sndAc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3224" y="0"/>
            <a:ext cx="225552" cy="6858000"/>
          </a:xfrm>
          <a:prstGeom prst="rect">
            <a:avLst/>
          </a:prstGeom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5983224" cy="3429191"/>
          </a:xfrm>
          <a:prstGeom prst="rect">
            <a:avLst/>
          </a:prstGeom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3429000"/>
            <a:ext cx="5983224" cy="2653275"/>
          </a:xfrm>
          <a:prstGeom prst="rect">
            <a:avLst/>
          </a:prstGeom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208776" y="-3313"/>
            <a:ext cx="5983224" cy="2662179"/>
          </a:xfrm>
          <a:prstGeom prst="rect">
            <a:avLst/>
          </a:prstGeom>
        </p:spPr>
      </p:pic>
      <p:pic>
        <p:nvPicPr>
          <p:cNvPr id="6" name="Resim 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208775" y="2828925"/>
            <a:ext cx="5983225" cy="37662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89209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  <p:sndAc>
          <p:stSnd>
            <p:snd r:embed="rId2" name="chimes.wav"/>
          </p:stSnd>
        </p:sndAc>
      </p:transition>
    </mc:Choice>
    <mc:Fallback xmlns="">
      <p:transition spd="slow">
        <p:random/>
        <p:sndAc>
          <p:stSnd>
            <p:snd r:embed="rId8" name="chimes.wav"/>
          </p:stSnd>
        </p:sndAc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3224" y="0"/>
            <a:ext cx="225552" cy="6858000"/>
          </a:xfrm>
          <a:prstGeom prst="rect">
            <a:avLst/>
          </a:prstGeom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" y="0"/>
            <a:ext cx="5983224" cy="3113076"/>
          </a:xfrm>
          <a:prstGeom prst="rect">
            <a:avLst/>
          </a:prstGeom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08776" y="0"/>
            <a:ext cx="5983223" cy="41882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47161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  <p:sndAc>
          <p:stSnd>
            <p:snd r:embed="rId2" name="chimes.wav"/>
          </p:stSnd>
        </p:sndAc>
      </p:transition>
    </mc:Choice>
    <mc:Fallback xmlns="">
      <p:transition spd="slow">
        <p:random/>
        <p:sndAc>
          <p:stSnd>
            <p:snd r:embed="rId6" name="chimes.wav"/>
          </p:stSnd>
        </p:sndAc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3224" y="0"/>
            <a:ext cx="225552" cy="6858000"/>
          </a:xfrm>
          <a:prstGeom prst="rect">
            <a:avLst/>
          </a:prstGeom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"/>
            <a:ext cx="5983224" cy="6532888"/>
          </a:xfrm>
          <a:prstGeom prst="rect">
            <a:avLst/>
          </a:prstGeom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08776" y="-1"/>
            <a:ext cx="5983224" cy="29473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16661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  <p:sndAc>
          <p:stSnd>
            <p:snd r:embed="rId2" name="chimes.wav"/>
          </p:stSnd>
        </p:sndAc>
      </p:transition>
    </mc:Choice>
    <mc:Fallback xmlns="">
      <p:transition spd="slow">
        <p:random/>
        <p:sndAc>
          <p:stSnd>
            <p:snd r:embed="rId6" name="chimes.wav"/>
          </p:stSnd>
        </p:sndAc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3224" y="0"/>
            <a:ext cx="225552" cy="6858000"/>
          </a:xfrm>
          <a:prstGeom prst="rect">
            <a:avLst/>
          </a:prstGeom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" y="0"/>
            <a:ext cx="5983224" cy="4413413"/>
          </a:xfrm>
          <a:prstGeom prst="rect">
            <a:avLst/>
          </a:prstGeom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08776" y="13253"/>
            <a:ext cx="5983224" cy="26462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10269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  <p:sndAc>
          <p:stSnd>
            <p:snd r:embed="rId2" name="chimes.wav"/>
          </p:stSnd>
        </p:sndAc>
      </p:transition>
    </mc:Choice>
    <mc:Fallback xmlns="">
      <p:transition spd="slow">
        <p:random/>
        <p:sndAc>
          <p:stSnd>
            <p:snd r:embed="rId6" name="chimes.wav"/>
          </p:stSnd>
        </p:sndAc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3224" y="0"/>
            <a:ext cx="225552" cy="6858000"/>
          </a:xfrm>
          <a:prstGeom prst="rect">
            <a:avLst/>
          </a:prstGeom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5943600" cy="4010025"/>
          </a:xfrm>
          <a:prstGeom prst="rect">
            <a:avLst/>
          </a:prstGeom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08776" y="0"/>
            <a:ext cx="5943600" cy="5124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27796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  <p:sndAc>
          <p:stSnd>
            <p:snd r:embed="rId2" name="chimes.wav"/>
          </p:stSnd>
        </p:sndAc>
      </p:transition>
    </mc:Choice>
    <mc:Fallback xmlns="">
      <p:transition spd="slow">
        <p:random/>
        <p:sndAc>
          <p:stSnd>
            <p:snd r:embed="rId6" name="chimes.wav"/>
          </p:stSnd>
        </p:sndAc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3224" y="0"/>
            <a:ext cx="225552" cy="6858000"/>
          </a:xfrm>
          <a:prstGeom prst="rect">
            <a:avLst/>
          </a:prstGeom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5983224" cy="2195971"/>
          </a:xfrm>
          <a:prstGeom prst="rect">
            <a:avLst/>
          </a:prstGeom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3009" y="2195971"/>
            <a:ext cx="5983224" cy="3814807"/>
          </a:xfrm>
          <a:prstGeom prst="rect">
            <a:avLst/>
          </a:prstGeom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208776" y="0"/>
            <a:ext cx="5953125" cy="6143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47492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  <p:sndAc>
          <p:stSnd>
            <p:snd r:embed="rId2" name="chimes.wav"/>
          </p:stSnd>
        </p:sndAc>
      </p:transition>
    </mc:Choice>
    <mc:Fallback xmlns="">
      <p:transition spd="slow">
        <p:random/>
        <p:sndAc>
          <p:stSnd>
            <p:snd r:embed="rId7" name="chimes.wav"/>
          </p:stSnd>
        </p:sndAc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3224" y="0"/>
            <a:ext cx="225552" cy="6858000"/>
          </a:xfrm>
          <a:prstGeom prst="rect">
            <a:avLst/>
          </a:prstGeom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099" y="0"/>
            <a:ext cx="5953125" cy="3076575"/>
          </a:xfrm>
          <a:prstGeom prst="rect">
            <a:avLst/>
          </a:prstGeom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08777" y="0"/>
            <a:ext cx="5983224" cy="47885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53323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  <p:sndAc>
          <p:stSnd>
            <p:snd r:embed="rId2" name="chimes.wav"/>
          </p:stSnd>
        </p:sndAc>
      </p:transition>
    </mc:Choice>
    <mc:Fallback xmlns="">
      <p:transition spd="slow">
        <p:random/>
        <p:sndAc>
          <p:stSnd>
            <p:snd r:embed="rId6" name="chimes.wav"/>
          </p:stSnd>
        </p:sndAc>
      </p:transition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3224" y="0"/>
            <a:ext cx="225552" cy="6858000"/>
          </a:xfrm>
          <a:prstGeom prst="rect">
            <a:avLst/>
          </a:prstGeom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5983224" cy="1755557"/>
          </a:xfrm>
          <a:prstGeom prst="rect">
            <a:avLst/>
          </a:prstGeom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" y="1755558"/>
            <a:ext cx="5983224" cy="47775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28865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  <p:sndAc>
          <p:stSnd>
            <p:snd r:embed="rId2" name="chimes.wav"/>
          </p:stSnd>
        </p:sndAc>
      </p:transition>
    </mc:Choice>
    <mc:Fallback xmlns="">
      <p:transition spd="slow">
        <p:random/>
        <p:sndAc>
          <p:stSnd>
            <p:snd r:embed="rId6" name="chimes.wav"/>
          </p:stSnd>
        </p:sndAc>
      </p:transition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3224" y="0"/>
            <a:ext cx="225552" cy="6858000"/>
          </a:xfrm>
          <a:prstGeom prst="rect">
            <a:avLst/>
          </a:prstGeom>
        </p:spPr>
      </p:pic>
      <p:sp>
        <p:nvSpPr>
          <p:cNvPr id="3" name="Metin kutusu 2"/>
          <p:cNvSpPr txBox="1"/>
          <p:nvPr/>
        </p:nvSpPr>
        <p:spPr>
          <a:xfrm>
            <a:off x="396240" y="6248400"/>
            <a:ext cx="27127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>
                <a:hlinkClick r:id="rId4"/>
              </a:rPr>
              <a:t>www.egitimhane.com</a:t>
            </a:r>
            <a:r>
              <a:rPr lang="tr-TR" dirty="0" smtClean="0"/>
              <a:t> 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32200507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  <p:sndAc>
          <p:stSnd>
            <p:snd r:embed="rId2" name="chimes.wav"/>
          </p:stSnd>
        </p:sndAc>
      </p:transition>
    </mc:Choice>
    <mc:Fallback xmlns="">
      <p:transition spd="slow">
        <p:random/>
        <p:sndAc>
          <p:stSnd>
            <p:snd r:embed="rId5" name="chimes.wav"/>
          </p:stSnd>
        </p:sndAc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3224" y="0"/>
            <a:ext cx="225552" cy="6858000"/>
          </a:xfrm>
          <a:prstGeom prst="rect">
            <a:avLst/>
          </a:prstGeom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5983224" cy="45297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26938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  <p:sndAc>
          <p:stSnd>
            <p:snd r:embed="rId2" name="chimes.wav"/>
          </p:stSnd>
        </p:sndAc>
      </p:transition>
    </mc:Choice>
    <mc:Fallback xmlns="">
      <p:transition spd="slow">
        <p:random/>
        <p:sndAc>
          <p:stSnd>
            <p:snd r:embed="rId6" name="chimes.wav"/>
          </p:stSnd>
        </p:sndAc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3224" y="0"/>
            <a:ext cx="225552" cy="6858000"/>
          </a:xfrm>
          <a:prstGeom prst="rect">
            <a:avLst/>
          </a:prstGeom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"/>
            <a:ext cx="5983224" cy="3581004"/>
          </a:xfrm>
          <a:prstGeom prst="rect">
            <a:avLst/>
          </a:prstGeom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999201" y="0"/>
            <a:ext cx="51927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21216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  <p:sndAc>
          <p:stSnd>
            <p:snd r:embed="rId2" name="chimes.wav"/>
          </p:stSnd>
        </p:sndAc>
      </p:transition>
    </mc:Choice>
    <mc:Fallback xmlns="">
      <p:transition spd="slow">
        <p:random/>
        <p:sndAc>
          <p:stSnd>
            <p:snd r:embed="rId6" name="chimes.wav"/>
          </p:stSnd>
        </p:sndAc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3224" y="0"/>
            <a:ext cx="225552" cy="6858000"/>
          </a:xfrm>
          <a:prstGeom prst="rect">
            <a:avLst/>
          </a:prstGeom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5983224" cy="5352082"/>
          </a:xfrm>
          <a:prstGeom prst="rect">
            <a:avLst/>
          </a:prstGeom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08776" y="0"/>
            <a:ext cx="5983224" cy="52624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29228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  <p:sndAc>
          <p:stSnd>
            <p:snd r:embed="rId2" name="chimes.wav"/>
          </p:stSnd>
        </p:sndAc>
      </p:transition>
    </mc:Choice>
    <mc:Fallback xmlns="">
      <p:transition spd="slow">
        <p:random/>
        <p:sndAc>
          <p:stSnd>
            <p:snd r:embed="rId6" name="chimes.wav"/>
          </p:stSnd>
        </p:sndAc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3224" y="0"/>
            <a:ext cx="225552" cy="6858000"/>
          </a:xfrm>
          <a:prstGeom prst="rect">
            <a:avLst/>
          </a:prstGeom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5983224" cy="3613015"/>
          </a:xfrm>
          <a:prstGeom prst="rect">
            <a:avLst/>
          </a:prstGeom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08776" y="0"/>
            <a:ext cx="5983224" cy="36251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60682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  <p:sndAc>
          <p:stSnd>
            <p:snd r:embed="rId2" name="chimes.wav"/>
          </p:stSnd>
        </p:sndAc>
      </p:transition>
    </mc:Choice>
    <mc:Fallback xmlns="">
      <p:transition spd="slow">
        <p:random/>
        <p:sndAc>
          <p:stSnd>
            <p:snd r:embed="rId6" name="chimes.wav"/>
          </p:stSnd>
        </p:sndAc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3224" y="0"/>
            <a:ext cx="225552" cy="6858000"/>
          </a:xfrm>
          <a:prstGeom prst="rect">
            <a:avLst/>
          </a:prstGeom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" y="1"/>
            <a:ext cx="5983224" cy="5263438"/>
          </a:xfrm>
          <a:prstGeom prst="rect">
            <a:avLst/>
          </a:prstGeom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08776" y="0"/>
            <a:ext cx="5983224" cy="40333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33966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  <p:sndAc>
          <p:stSnd>
            <p:snd r:embed="rId2" name="chimes.wav"/>
          </p:stSnd>
        </p:sndAc>
      </p:transition>
    </mc:Choice>
    <mc:Fallback xmlns="">
      <p:transition spd="slow">
        <p:random/>
        <p:sndAc>
          <p:stSnd>
            <p:snd r:embed="rId6" name="chimes.wav"/>
          </p:stSnd>
        </p:sndAc>
      </p:transition>
    </mc:Fallback>
  </mc:AlternateContent>
</p:sld>
</file>

<file path=ppt/theme/theme1.xml><?xml version="1.0" encoding="utf-8"?>
<a:theme xmlns:a="http://schemas.openxmlformats.org/drawingml/2006/main" name="Damla">
  <a:themeElements>
    <a:clrScheme name="Droplet">
      <a:dk1>
        <a:sysClr val="windowText" lastClr="000000"/>
      </a:dk1>
      <a:lt1>
        <a:sysClr val="window" lastClr="FFFFFF"/>
      </a:lt1>
      <a:dk2>
        <a:srgbClr val="1C647B"/>
      </a:dk2>
      <a:lt2>
        <a:srgbClr val="98B7D3"/>
      </a:lt2>
      <a:accent1>
        <a:srgbClr val="274FA4"/>
      </a:accent1>
      <a:accent2>
        <a:srgbClr val="48A8D0"/>
      </a:accent2>
      <a:accent3>
        <a:srgbClr val="53B18F"/>
      </a:accent3>
      <a:accent4>
        <a:srgbClr val="D78D38"/>
      </a:accent4>
      <a:accent5>
        <a:srgbClr val="BA3F51"/>
      </a:accent5>
      <a:accent6>
        <a:srgbClr val="AE52D9"/>
      </a:accent6>
      <a:hlink>
        <a:srgbClr val="2AA2DA"/>
      </a:hlink>
      <a:folHlink>
        <a:srgbClr val="76A3B8"/>
      </a:folHlink>
    </a:clrScheme>
    <a:fontScheme name="Droplet">
      <a:maj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Droplet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00000"/>
                <a:lumMod val="108000"/>
              </a:schemeClr>
            </a:gs>
            <a:gs pos="50000">
              <a:schemeClr val="phClr">
                <a:tint val="98000"/>
                <a:shade val="100000"/>
                <a:satMod val="100000"/>
                <a:lumMod val="100000"/>
              </a:schemeClr>
            </a:gs>
            <a:gs pos="100000">
              <a:schemeClr val="phClr">
                <a:shade val="72000"/>
                <a:satMod val="12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</a:effectStyle>
        <a:effectStyle>
          <a:effectLst>
            <a:outerShdw blurRad="63500" dist="25400" dir="5400000" algn="ctr" rotWithShape="0">
              <a:srgbClr val="000000">
                <a:alpha val="69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200000"/>
            </a:lightRig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4000"/>
                <a:shade val="100000"/>
                <a:hueMod val="92000"/>
                <a:satMod val="180000"/>
                <a:lumMod val="114000"/>
              </a:schemeClr>
            </a:gs>
            <a:gs pos="100000">
              <a:schemeClr val="phClr">
                <a:shade val="92000"/>
                <a:satMod val="170000"/>
                <a:lumMod val="96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Droplet" id="{8984A317-299A-4E50-B45D-BFC9EDE2337A}" vid="{DEB094D4-7FD8-4F86-93D5-B0F1341EF586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TM04033925[[fn=Damla]]</Template>
  <TotalTime>575</TotalTime>
  <Words>9</Words>
  <Application>Microsoft Office PowerPoint</Application>
  <PresentationFormat>Özel</PresentationFormat>
  <Paragraphs>6</Paragraphs>
  <Slides>43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43</vt:i4>
      </vt:variant>
    </vt:vector>
  </HeadingPairs>
  <TitlesOfParts>
    <vt:vector size="44" baseType="lpstr">
      <vt:lpstr>Damla</vt:lpstr>
      <vt:lpstr>PRİZMA-PRAMİT-KONİ-KÜRE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OLASILIK</dc:title>
  <dc:creator>Abdulkadir Beytekin</dc:creator>
  <cp:lastModifiedBy>win7</cp:lastModifiedBy>
  <cp:revision>60</cp:revision>
  <dcterms:created xsi:type="dcterms:W3CDTF">2016-03-10T14:21:08Z</dcterms:created>
  <dcterms:modified xsi:type="dcterms:W3CDTF">2016-04-10T12:52:44Z</dcterms:modified>
</cp:coreProperties>
</file>