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8"/>
  </p:notesMasterIdLst>
  <p:sldIdLst>
    <p:sldId id="256" r:id="rId2"/>
    <p:sldId id="299" r:id="rId3"/>
    <p:sldId id="301" r:id="rId4"/>
    <p:sldId id="319" r:id="rId5"/>
    <p:sldId id="300" r:id="rId6"/>
    <p:sldId id="303" r:id="rId7"/>
    <p:sldId id="370" r:id="rId8"/>
    <p:sldId id="371" r:id="rId9"/>
    <p:sldId id="372" r:id="rId10"/>
    <p:sldId id="373" r:id="rId11"/>
    <p:sldId id="305" r:id="rId12"/>
    <p:sldId id="381" r:id="rId13"/>
    <p:sldId id="380" r:id="rId14"/>
    <p:sldId id="379" r:id="rId15"/>
    <p:sldId id="318" r:id="rId16"/>
    <p:sldId id="374" r:id="rId17"/>
    <p:sldId id="376" r:id="rId18"/>
    <p:sldId id="375" r:id="rId19"/>
    <p:sldId id="369" r:id="rId20"/>
    <p:sldId id="317" r:id="rId21"/>
    <p:sldId id="315" r:id="rId22"/>
    <p:sldId id="316" r:id="rId23"/>
    <p:sldId id="377" r:id="rId24"/>
    <p:sldId id="378" r:id="rId25"/>
    <p:sldId id="309" r:id="rId26"/>
    <p:sldId id="310" r:id="rId27"/>
    <p:sldId id="320" r:id="rId28"/>
    <p:sldId id="321" r:id="rId29"/>
    <p:sldId id="322" r:id="rId30"/>
    <p:sldId id="382" r:id="rId31"/>
    <p:sldId id="383" r:id="rId32"/>
    <p:sldId id="384" r:id="rId33"/>
    <p:sldId id="311" r:id="rId34"/>
    <p:sldId id="314" r:id="rId35"/>
    <p:sldId id="323" r:id="rId36"/>
    <p:sldId id="385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1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4" autoAdjust="0"/>
    <p:restoredTop sz="94374" autoAdjust="0"/>
  </p:normalViewPr>
  <p:slideViewPr>
    <p:cSldViewPr snapToGrid="0">
      <p:cViewPr>
        <p:scale>
          <a:sx n="63" d="100"/>
          <a:sy n="63" d="100"/>
        </p:scale>
        <p:origin x="-1206" y="-1038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3760B-AC60-4935-8D45-06E2D6D312BC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2B347-9ED7-4CB7-8449-16248BF1F7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3806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2B347-9ED7-4CB7-8449-16248BF1F7ED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6503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ransition spd="slow">
    <p:fade/>
    <p:sndAc>
      <p:stSnd>
        <p:snd r:embed="rId19" name="chimes.wav"/>
      </p:stSnd>
    </p:sndAc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audio" Target="../media/audio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8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08149" y="2572374"/>
            <a:ext cx="8689976" cy="953018"/>
          </a:xfrm>
        </p:spPr>
        <p:txBody>
          <a:bodyPr>
            <a:noAutofit/>
          </a:bodyPr>
          <a:lstStyle/>
          <a:p>
            <a:r>
              <a:rPr lang="tr-TR" sz="9600" dirty="0" smtClean="0"/>
              <a:t>ÜSLÜ İFADELER</a:t>
            </a:r>
            <a:endParaRPr lang="tr-TR" sz="96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09102" y="3518468"/>
            <a:ext cx="8689976" cy="2537138"/>
          </a:xfrm>
        </p:spPr>
        <p:txBody>
          <a:bodyPr>
            <a:noAutofit/>
          </a:bodyPr>
          <a:lstStyle/>
          <a:p>
            <a:r>
              <a:rPr lang="tr-TR" sz="3600" dirty="0" smtClean="0"/>
              <a:t>Abdulkadir Beytekin</a:t>
            </a:r>
          </a:p>
          <a:p>
            <a:r>
              <a:rPr lang="tr-TR" sz="3600" dirty="0" smtClean="0"/>
              <a:t>2016-2017</a:t>
            </a:r>
          </a:p>
          <a:p>
            <a:r>
              <a:rPr lang="tr-TR" sz="3600" dirty="0" err="1" smtClean="0"/>
              <a:t>NamIk</a:t>
            </a:r>
            <a:r>
              <a:rPr lang="tr-TR" sz="3600" dirty="0" smtClean="0"/>
              <a:t> kemal ortaokulu</a:t>
            </a:r>
          </a:p>
          <a:p>
            <a:r>
              <a:rPr lang="tr-TR" sz="3600" dirty="0" smtClean="0"/>
              <a:t>Suruç/</a:t>
            </a:r>
            <a:r>
              <a:rPr lang="tr-TR" sz="3600" dirty="0" err="1" smtClean="0"/>
              <a:t>şanlIurfa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196482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6012873" cy="267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9127" y="0"/>
            <a:ext cx="6012873" cy="2531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5216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325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0691" y="0"/>
            <a:ext cx="5971309" cy="3081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985164" cy="183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87314"/>
            <a:ext cx="5999018" cy="33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-1"/>
            <a:ext cx="5999018" cy="13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57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94293" y="221672"/>
            <a:ext cx="54959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22964"/>
            <a:ext cx="33909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7071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6012873" cy="600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4221" y="0"/>
            <a:ext cx="59677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21305" cy="282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9127" y="0"/>
            <a:ext cx="6012873" cy="336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999018" cy="397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1418" y="0"/>
            <a:ext cx="6040582" cy="23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293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87745"/>
            <a:ext cx="12192000" cy="287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293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37980"/>
            <a:ext cx="59150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35632"/>
            <a:ext cx="37623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2420" y="0"/>
            <a:ext cx="58864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6320" y="4848225"/>
            <a:ext cx="51149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7064" y="2605088"/>
            <a:ext cx="40100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6040582" cy="6083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9127" y="0"/>
            <a:ext cx="6012873" cy="476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7" y="4784147"/>
            <a:ext cx="5985164" cy="207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5971309" cy="287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1" y="0"/>
            <a:ext cx="5943600" cy="195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5006652"/>
            <a:ext cx="6026727" cy="185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2490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26365"/>
            <a:ext cx="12192000" cy="189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6040582" cy="532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1409" y="0"/>
            <a:ext cx="54904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6012873" cy="2071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3908"/>
            <a:ext cx="5985164" cy="205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4545" y="0"/>
            <a:ext cx="5957455" cy="273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686300"/>
            <a:ext cx="59817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45383" y="3859357"/>
            <a:ext cx="42767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2575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7925" y="0"/>
            <a:ext cx="59340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23309"/>
            <a:ext cx="59531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9817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96553"/>
            <a:ext cx="41338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4070" y="0"/>
            <a:ext cx="3028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1804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29013"/>
            <a:ext cx="10159150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12852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12873" cy="616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9127" y="0"/>
            <a:ext cx="6012873" cy="259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999018" cy="566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289" y="-1"/>
            <a:ext cx="5953711" cy="2202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6012873" cy="1023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2983" y="0"/>
            <a:ext cx="5999018" cy="2228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234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75685"/>
            <a:ext cx="5985164" cy="428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8766" y="3269674"/>
            <a:ext cx="59531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999018" cy="5506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0691" y="-1"/>
            <a:ext cx="5971309" cy="1883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9350" y="3684442"/>
            <a:ext cx="59626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5971309" cy="612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7925" y="0"/>
            <a:ext cx="593407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9626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61039"/>
            <a:ext cx="31527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0"/>
            <a:ext cx="60198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00750" cy="1939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933499"/>
            <a:ext cx="6026727" cy="1924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9127" y="0"/>
            <a:ext cx="6012873" cy="302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5971309" cy="2261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5273" y="0"/>
            <a:ext cx="6026727" cy="606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20" y="0"/>
            <a:ext cx="5905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92681"/>
            <a:ext cx="59245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1342" y="0"/>
            <a:ext cx="51530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9626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0300" y="0"/>
            <a:ext cx="59817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2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1"/>
            <a:ext cx="5971309" cy="560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9127" y="0"/>
            <a:ext cx="6012873" cy="569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999018" cy="231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1419" y="0"/>
            <a:ext cx="6040582" cy="2304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868</TotalTime>
  <Words>11</Words>
  <Application>Microsoft Office PowerPoint</Application>
  <PresentationFormat>Özel</PresentationFormat>
  <Paragraphs>7</Paragraphs>
  <Slides>36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Damla</vt:lpstr>
      <vt:lpstr>ÜSLÜ İFADELER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kombinasyon</dc:title>
  <dc:creator>Abdulkadir Beytekin</dc:creator>
  <cp:lastModifiedBy>user</cp:lastModifiedBy>
  <cp:revision>96</cp:revision>
  <dcterms:created xsi:type="dcterms:W3CDTF">2016-03-06T13:01:49Z</dcterms:created>
  <dcterms:modified xsi:type="dcterms:W3CDTF">2017-07-08T08:58:09Z</dcterms:modified>
</cp:coreProperties>
</file>