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dia/audio10.wav" ContentType="audio/wa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08" y="-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0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19" name="chimes.wav"/>
          </p:stSnd>
        </p:sndAc>
      </p:transition>
    </mc:Choice>
    <mc:Fallback xmlns="">
      <p:transition spd="slow">
        <p:random/>
        <p:sndAc>
          <p:stSnd>
            <p:snd r:embed="rId21" name="chimes.wav"/>
          </p:stSnd>
        </p:sndAc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3" Type="http://schemas.openxmlformats.org/officeDocument/2006/relationships/image" Target="../media/image4.png"/><Relationship Id="rId7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3" Type="http://schemas.openxmlformats.org/officeDocument/2006/relationships/image" Target="../media/image4.png"/><Relationship Id="rId7" Type="http://schemas.openxmlformats.org/officeDocument/2006/relationships/image" Target="../media/image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0.wav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0.wav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/>
            </a:gs>
            <a:gs pos="50000">
              <a:schemeClr val="accent1">
                <a:lumMod val="60000"/>
                <a:lumOff val="40000"/>
              </a:schemeClr>
            </a:gs>
            <a:gs pos="4000">
              <a:schemeClr val="bg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 Başlık 2"/>
          <p:cNvSpPr>
            <a:spLocks noGrp="1"/>
          </p:cNvSpPr>
          <p:nvPr>
            <p:ph type="subTitle" idx="1"/>
          </p:nvPr>
        </p:nvSpPr>
        <p:spPr>
          <a:xfrm>
            <a:off x="1751012" y="2395470"/>
            <a:ext cx="8689976" cy="2537138"/>
          </a:xfrm>
        </p:spPr>
        <p:txBody>
          <a:bodyPr>
            <a:normAutofit/>
          </a:bodyPr>
          <a:lstStyle/>
          <a:p>
            <a:r>
              <a:rPr lang="tr-TR" dirty="0"/>
              <a:t>Abdulkadir Beytekin</a:t>
            </a:r>
          </a:p>
          <a:p>
            <a:r>
              <a:rPr lang="tr-TR" dirty="0"/>
              <a:t>2015-2016</a:t>
            </a:r>
          </a:p>
          <a:p>
            <a:r>
              <a:rPr lang="tr-TR" dirty="0"/>
              <a:t>Namık kemal ortaokulu</a:t>
            </a:r>
          </a:p>
          <a:p>
            <a:endParaRPr lang="tr-TR" dirty="0" smtClean="0"/>
          </a:p>
        </p:txBody>
      </p:sp>
      <p:sp>
        <p:nvSpPr>
          <p:cNvPr id="5" name="Unvan 1"/>
          <p:cNvSpPr>
            <a:spLocks noGrp="1"/>
          </p:cNvSpPr>
          <p:nvPr>
            <p:ph type="ctrTitle"/>
          </p:nvPr>
        </p:nvSpPr>
        <p:spPr>
          <a:xfrm>
            <a:off x="1751012" y="1300786"/>
            <a:ext cx="8689976" cy="953018"/>
          </a:xfrm>
        </p:spPr>
        <p:txBody>
          <a:bodyPr/>
          <a:lstStyle/>
          <a:p>
            <a:r>
              <a:rPr lang="tr-TR" dirty="0"/>
              <a:t>ÖTELEME YANSIMA DÖNME</a:t>
            </a:r>
          </a:p>
        </p:txBody>
      </p:sp>
    </p:spTree>
    <p:extLst>
      <p:ext uri="{BB962C8B-B14F-4D97-AF65-F5344CB8AC3E}">
        <p14:creationId xmlns:p14="http://schemas.microsoft.com/office/powerpoint/2010/main" val="1202519332"/>
      </p:ext>
    </p:extLst>
  </p:cSld>
  <p:clrMapOvr>
    <a:masterClrMapping/>
  </p:clrMapOvr>
  <p:transition spd="slow">
    <p:comb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475214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1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54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5983224" cy="647104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-1"/>
            <a:ext cx="5983224" cy="118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60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686440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83224" cy="495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78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220571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3321673"/>
            <a:ext cx="5983223" cy="242037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7" y="0"/>
            <a:ext cx="5983223" cy="247341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5" y="3534943"/>
            <a:ext cx="5983224" cy="332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07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195086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3" cy="223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37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378"/>
            <a:ext cx="5983224" cy="684362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14379"/>
            <a:ext cx="5983224" cy="155120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1565585"/>
            <a:ext cx="5983224" cy="327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20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91002" cy="54864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5" y="0"/>
            <a:ext cx="5983224" cy="661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35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198856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988569"/>
            <a:ext cx="5983223" cy="208937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77948"/>
            <a:ext cx="5983223" cy="185298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8776" y="41784"/>
            <a:ext cx="5983224" cy="400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74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49963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7065" y="0"/>
            <a:ext cx="5473148" cy="685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27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33868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2876" y="0"/>
            <a:ext cx="53537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14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202261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76450"/>
            <a:ext cx="5983223" cy="2469819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8734"/>
            <a:ext cx="5918072" cy="683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4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434460" cy="6858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5058" y="0"/>
            <a:ext cx="49969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5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044858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19005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2575635"/>
            <a:ext cx="5983224" cy="428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64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804370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1967" y="0"/>
            <a:ext cx="55300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2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916557" cy="687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9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279765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2889" y="0"/>
            <a:ext cx="46628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82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68348" cy="683471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678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38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97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8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57373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8261" y="0"/>
            <a:ext cx="45744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31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3046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58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5" name="chimes.wav"/>
          </p:stSnd>
        </p:sndAc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96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4" name="chimes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544352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27468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2274687"/>
            <a:ext cx="5983224" cy="187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56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5983224" cy="313448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7" y="0"/>
            <a:ext cx="5983224" cy="598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30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512387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3" cy="271332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5" y="2713322"/>
            <a:ext cx="5983223" cy="211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06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" y="0"/>
            <a:ext cx="5983226" cy="247702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" y="2477021"/>
            <a:ext cx="5983226" cy="389523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0"/>
            <a:ext cx="5965698" cy="666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43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347697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535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1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983224" cy="418125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311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96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24" y="0"/>
            <a:ext cx="225552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5983224" cy="663892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776" y="0"/>
            <a:ext cx="5983224" cy="243857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8776" y="2438577"/>
            <a:ext cx="5983224" cy="252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2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  <p:sndAc>
          <p:stSnd>
            <p:snd r:embed="rId2" name="chimes.wav"/>
          </p:stSnd>
        </p:sndAc>
      </p:transition>
    </mc:Choice>
    <mc:Fallback xmlns="">
      <p:transition spd="slow">
        <p:random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326</TotalTime>
  <Words>9</Words>
  <Application>Microsoft Office PowerPoint</Application>
  <PresentationFormat>Özel</PresentationFormat>
  <Paragraphs>4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Damla</vt:lpstr>
      <vt:lpstr>ÖTELEME YANSIMA DÖNME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OLASILIK</dc:title>
  <dc:creator>Abdulkadir Beytekin</dc:creator>
  <cp:lastModifiedBy>user</cp:lastModifiedBy>
  <cp:revision>31</cp:revision>
  <dcterms:created xsi:type="dcterms:W3CDTF">2016-03-10T14:21:08Z</dcterms:created>
  <dcterms:modified xsi:type="dcterms:W3CDTF">2017-07-08T08:57:51Z</dcterms:modified>
</cp:coreProperties>
</file>