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120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180B6-863D-4128-9880-3FB09A45102F}" type="datetimeFigureOut">
              <a:rPr lang="tr-TR" smtClean="0"/>
              <a:pPr/>
              <a:t>29.01.2015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74023-D0E1-4D34-AD24-315CF2BC0ED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13325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CA6E0-9CAE-47F9-835A-8DCE4AADD7C6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547B9-A23F-4BB3-8DB6-DFD50F9A229C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43549-CE6D-40E0-8D39-946E4BC97D23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A2B8C-7E07-4CB7-AD38-002964EAA044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2E8-F7A2-4093-824D-FEF9FCCC4827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8DD7-B1BF-447E-B3E0-A564BFF638E3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B8A0-2CCC-4DD4-A74C-037A2F6FEC25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93E63-E643-4A83-B668-B69E5B6ABCF1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EF521-EFAE-427F-848E-8567D138455C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1423E-BCBC-4346-AEAF-4FABDD14B825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9B57D-6DF4-4678-8BE7-25FF0ABE5831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6C0D2-D4EB-44E8-AF47-1D3C76324F24}" type="datetime1">
              <a:rPr lang="tr-TR" smtClean="0"/>
              <a:pPr/>
              <a:t>29.01.2015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…Egitimhane.com…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tr-TR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FİİLLERDE ZAMAN (İŞ OLUŞ HARAKET)</a:t>
            </a:r>
            <a:endParaRPr lang="tr-T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Hazırlayan </a:t>
            </a:r>
            <a:r>
              <a:rPr lang="tr-TR" smtClean="0"/>
              <a:t>:Dilara AYDIN</a:t>
            </a:r>
            <a:endParaRPr lang="tr-T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FİİLLERİN ANLAM ÖZELLİKLERİ 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chemeClr val="accent1">
                    <a:lumMod val="75000"/>
                  </a:schemeClr>
                </a:solidFill>
              </a:rPr>
              <a:t>Fiillerin Anlam Özellikleri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Fiiller anlam özelliklerine göre iş, oluş ve durum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bildirirler.Fiiller üçe ayrılır ;</a:t>
            </a:r>
            <a:r>
              <a:rPr lang="tr-TR" dirty="0" smtClean="0">
                <a:solidFill>
                  <a:srgbClr val="CC0000"/>
                </a:solidFill>
              </a:rPr>
              <a:t/>
            </a:r>
            <a:br>
              <a:rPr lang="tr-TR" dirty="0" smtClean="0">
                <a:solidFill>
                  <a:srgbClr val="CC0000"/>
                </a:solidFill>
              </a:rPr>
            </a:br>
            <a:endParaRPr lang="tr-TR" dirty="0">
              <a:solidFill>
                <a:srgbClr val="CC0000"/>
              </a:solidFill>
            </a:endParaRPr>
          </a:p>
        </p:txBody>
      </p:sp>
      <p:sp>
        <p:nvSpPr>
          <p:cNvPr id="4" name="3 Akış Çizelgesi: İşlem"/>
          <p:cNvSpPr/>
          <p:nvPr/>
        </p:nvSpPr>
        <p:spPr>
          <a:xfrm>
            <a:off x="3357554" y="3857628"/>
            <a:ext cx="2214578" cy="64294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FİİLLER</a:t>
            </a:r>
            <a:endParaRPr lang="tr-TR" dirty="0"/>
          </a:p>
        </p:txBody>
      </p:sp>
      <p:sp>
        <p:nvSpPr>
          <p:cNvPr id="5" name="4 Aşağı Ok"/>
          <p:cNvSpPr/>
          <p:nvPr/>
        </p:nvSpPr>
        <p:spPr>
          <a:xfrm>
            <a:off x="4429124" y="4500570"/>
            <a:ext cx="188595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Yukarı Bükülü Ok"/>
          <p:cNvSpPr/>
          <p:nvPr/>
        </p:nvSpPr>
        <p:spPr>
          <a:xfrm rot="5400000">
            <a:off x="5214942" y="4500570"/>
            <a:ext cx="428628" cy="42862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Bükülü Ok"/>
          <p:cNvSpPr/>
          <p:nvPr/>
        </p:nvSpPr>
        <p:spPr>
          <a:xfrm rot="10800000">
            <a:off x="3214678" y="4500570"/>
            <a:ext cx="428628" cy="50006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7 Oval"/>
          <p:cNvSpPr/>
          <p:nvPr/>
        </p:nvSpPr>
        <p:spPr>
          <a:xfrm>
            <a:off x="1285852" y="5000636"/>
            <a:ext cx="214314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İş (kalış) fiilleri</a:t>
            </a:r>
            <a:endParaRPr lang="tr-TR" dirty="0"/>
          </a:p>
        </p:txBody>
      </p:sp>
      <p:sp>
        <p:nvSpPr>
          <p:cNvPr id="9" name="8 Oval"/>
          <p:cNvSpPr/>
          <p:nvPr/>
        </p:nvSpPr>
        <p:spPr>
          <a:xfrm>
            <a:off x="3428992" y="5000636"/>
            <a:ext cx="2000264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Durum(hare-ket)fiilleri</a:t>
            </a:r>
            <a:endParaRPr lang="tr-TR" dirty="0"/>
          </a:p>
        </p:txBody>
      </p:sp>
      <p:sp>
        <p:nvSpPr>
          <p:cNvPr id="10" name="9 Oval"/>
          <p:cNvSpPr/>
          <p:nvPr/>
        </p:nvSpPr>
        <p:spPr>
          <a:xfrm>
            <a:off x="5429256" y="5000636"/>
            <a:ext cx="185738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Oluş fiilleri</a:t>
            </a:r>
            <a:endParaRPr lang="tr-T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1- İş (Kılış)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Fiilleri</a:t>
            </a:r>
          </a:p>
          <a:p>
            <a:pPr>
              <a:buNone/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       Öznenin iradesiyle, bir nesne üzerinde gerçekleşen, öznenin nesneyi etkilediğini ve o nesnenin de etkilendiğini gösteren fiillerdir.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Örnek: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Bilgisayarı çocuklar bozdu.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Fiil “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bozdu”dur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. “Kim bozdu?” dersek “çocuklar” cevabını alırız, “Neyi bozdu?” sorusuna da “bilgisayarı” cevabını alırız. Yapılan iş bilgisayar nesnesi üzerinden gerçekleşmiştir.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İş fiilleri “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kimi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” ve “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neyi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” sorularına cevap verir.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Ör: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taşıyor, yazdık, açmalıyız, anlatsak, görelim, bilmişler, siliyordu...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2- Durum (Hareket) Fiilleri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Eylemde nesnenin etkilenmediği fiillerdir. Durum fiilleri “kimi” ve “neyi” sorularına cevap vermezler. Öznenin süreklilik gösteren bir durumunu anlatan fiillerdir.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Ör: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Sınıfın ortasında durmuş. Fiil “</a:t>
            </a:r>
            <a:r>
              <a:rPr lang="tr-TR" dirty="0" err="1" smtClean="0">
                <a:solidFill>
                  <a:schemeClr val="accent1">
                    <a:lumMod val="75000"/>
                  </a:schemeClr>
                </a:solidFill>
              </a:rPr>
              <a:t>durmuş”tur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. “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kimi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” ve “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neyi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” sorularına cevap alamayız. “Durma” belli bir süre devam etmektedir.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Ör: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Uyumak, uyanmak, ölmek, susmak, oturmak, yatmak, uzanmak...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>
                <a:solidFill>
                  <a:schemeClr val="accent1">
                    <a:lumMod val="50000"/>
                  </a:schemeClr>
                </a:solidFill>
              </a:rPr>
              <a:t>3- Oluş Fiilleri: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Bunlar da bir nitelik değişikliği, yani bir durumdan başka bir duruma geçildiğini veya geçilmekte olduğunu bildirirler.Gerçekleşmelerinde öznenin doğrudan etkisi yoktur.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Daha çok “</a:t>
            </a: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kendiliğinden olma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” söz konusudur.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Ör: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Bahçedeki ağaçlar yeşermiş. “yeşerme” ağacın bir etkisi yoktur. Yeşerme kendiliğinden olur.</a:t>
            </a:r>
            <a:b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>
                <a:solidFill>
                  <a:schemeClr val="accent1">
                    <a:lumMod val="50000"/>
                  </a:schemeClr>
                </a:solidFill>
              </a:rPr>
              <a:t>Ör: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Solmak, büyümek, bayatlamak, yeşermek, uzamak... 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SORULAR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714488"/>
            <a:ext cx="8321509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1)Aşağıdaki cümlelerde geçen hangileri iş fiili</a:t>
            </a:r>
            <a:r>
              <a:rPr kumimoji="0" lang="tr-TR" sz="20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olanlara  çarpı atınız.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Nazlı ,kimse uyanmadan çeşmeye gelirdi.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Bakraçlarla doldurduğu  suyu annesine yetiştirdi.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Kimse yokken bana şarkılar söylerdi.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Güneş , her gün o tepeden doğardı.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tr-TR" sz="2000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Ayşe ,örgülü saçlarından çıkardığı boncukları,dallara dizerdi.</a:t>
            </a:r>
          </a:p>
        </p:txBody>
      </p:sp>
      <p:sp>
        <p:nvSpPr>
          <p:cNvPr id="5" name="4 Oval"/>
          <p:cNvSpPr/>
          <p:nvPr/>
        </p:nvSpPr>
        <p:spPr>
          <a:xfrm>
            <a:off x="214282" y="2357430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Oval"/>
          <p:cNvSpPr/>
          <p:nvPr/>
        </p:nvSpPr>
        <p:spPr>
          <a:xfrm>
            <a:off x="214282" y="3286124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Oval"/>
          <p:cNvSpPr/>
          <p:nvPr/>
        </p:nvSpPr>
        <p:spPr>
          <a:xfrm>
            <a:off x="285720" y="4143380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Oval"/>
          <p:cNvSpPr/>
          <p:nvPr/>
        </p:nvSpPr>
        <p:spPr>
          <a:xfrm>
            <a:off x="285720" y="5072074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Oval"/>
          <p:cNvSpPr/>
          <p:nvPr/>
        </p:nvSpPr>
        <p:spPr>
          <a:xfrm>
            <a:off x="285720" y="6000768"/>
            <a:ext cx="285752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2)Aşağıdaki 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cümlelerde yer alan boşlukları verilen durum fiilleri </a:t>
            </a:r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ve kişilere göre tamamlayınız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uyanmak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gülmek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kalkmak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b="1" dirty="0">
                <a:solidFill>
                  <a:schemeClr val="accent2">
                    <a:lumMod val="75000"/>
                  </a:schemeClr>
                </a:solidFill>
              </a:rPr>
              <a:t>susmak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2">
                    <a:lumMod val="75000"/>
                  </a:schemeClr>
                </a:solidFill>
              </a:rPr>
              <a:t>   	</a:t>
            </a:r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lvl="0"/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Saatin sesini duyunca hızla yatağından ……………………………………</a:t>
            </a:r>
          </a:p>
          <a:p>
            <a:pPr lvl="0"/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Nasrettin hoca fıkralarına hepimiz ………………………………………….</a:t>
            </a:r>
          </a:p>
          <a:p>
            <a:pPr lvl="0"/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Sabahları kuşların cıvıltısıyla …………………………………………………..</a:t>
            </a:r>
          </a:p>
          <a:p>
            <a:pPr lvl="0"/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Öğretmen sınıfa girince herkes ………………………………………………</a:t>
            </a:r>
          </a:p>
          <a:p>
            <a:endParaRPr lang="tr-T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AFERİN TÜM SORULARI DOĞRU BİLDİN.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3 İçerik Yer Tutucusu" descr="angelo.jpe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18" y="4500570"/>
            <a:ext cx="5286412" cy="2066925"/>
          </a:xfrm>
        </p:spPr>
      </p:pic>
      <p:sp>
        <p:nvSpPr>
          <p:cNvPr id="5" name="4 Bulut Belirtme Çizgisi"/>
          <p:cNvSpPr/>
          <p:nvPr/>
        </p:nvSpPr>
        <p:spPr>
          <a:xfrm>
            <a:off x="1785918" y="1428736"/>
            <a:ext cx="6429420" cy="26432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Ama bunları unutmamak için bol bol test çözüp , sürekli tekrar  etmen gerekir.Ders başarının artması için ise derse hazırlanarak gelmelisin.</a:t>
            </a:r>
            <a:endParaRPr lang="tr-TR" dirty="0"/>
          </a:p>
        </p:txBody>
      </p:sp>
      <p:sp>
        <p:nvSpPr>
          <p:cNvPr id="20482" name="AutoShape 2" descr="data:image/jpeg;base64,/9j/4AAQSkZJRgABAQAAAQABAAD/2wCEAAkGBxQTEhQUExQWFRUXGBoaGBgYGBcaHxweGB0YGBwgIBccHCggGBolHRgXITEhJSkrLi4uFx8zODMsNygtLisBCgoKDg0OGxAQGywkICQsLywsNyw0LDQ0MjQ0LCwsLCwsLCwsLCwsLCwsLCw0LDQsLCwsNCwsLCwsLCwsLCwsLP/AABEIANkA6QMBIgACEQEDEQH/xAAcAAACAwEBAQEAAAAAAAAAAAAFBgMEBwIBAAj/xABEEAACAAQDBQUFBgUDAwMFAAABAgADBBESITEFBkFRYRMicYGRBzKhscEUQlJictEjM4KS8BVT4aKywiRDRBYlc9Lx/8QAGgEAAwEBAQEAAAAAAAAAAAAAAgMEAQUABv/EADIRAAICAQQABAMHAwUAAAAAAAECAAMRBBIhMRMiQVEyYYEFFEJxkdHwI6HhFTOxwfH/2gAMAwEAAhEDEQA/ANHnU6NrhbxAMUm2bLvkpU/lJHw0gBVbuoqsys6WBOTHgII7nM7UstnYsxvmTc2ubZ+EU4xHSzMkTF9w4x1yP7GIjWsmby3Fs/dJ06iCxl5R1OIVSb5hb2+Avyzj26ZEubvEzsSSMzoRpyEV3qEa1wB4ZRaqacMe8oJOtwIpts1DoCPAkQzAmy5T1hXSa46GzD4xdTasz8j+qn6wDOzmHuuR4i/yiNpE0aYT52+cYUE9zGyXtcW7yOPCzf8APwixK2lKNhjAPJu6fQwmXmrqp8iD9YlWuys3ow/eA8OejjOlI4syqw6gGBNZu5Ja2RWwywn6GBkqsQG5GG3FSRA7aO9kxADKa6km3aC9wPCxF4mvtSnG/wBYxK2fqE6fdsy2JWbcXv3hb4iJNs7dkJJN5gNjwz05HQwlVm882pk4mOBXcSyqk2IXFc88zkeggZvC92lpwJUeRtfziJ9cQ+1B+vylC6fy5Yy9S1JnBmN8LOWX0tkOVrZxJWSM06HvW5WP1t6RDJqVvl3VBwgcgMvmI+l1YuxH4eMcq2yx33GWKqquJM9VgYKTfl1H/EX6aeGsVII6QtT5wLyG/MQfIGLWxp1lUj8TDxFzFAsKqN387/aJasE8RypzlEsKo3jN2Cr3xkF4DqTxJ5QzSr4Rc3Nhc9eMMiiMT0iPlEfGOlj0GfWjyOo8MZPTy0K28NCJZExcrmxHxvDVaAe9f8pf1j5GDWeizN4j8QitfLyiY/d6G0Qc4YsEyzsh7TR1uIYu0hTHCPu0b8R9TGMm45k9lO45zNu3kqMFLNP5bDxOUXtiyOykSwcgiLf0z+MCN9Dfsafi85VI6A3Pwhy2fRhrgjIfMj6A+pjsscCCZJR0JYBplwOC8f6j9BHG02ClVUAZG9vIiAu8m/MqiVZbAzJ+jIDoBliY8LjMDjeKdNtkVH8ZHxBvh0I1BheCeZ4cmW62iEwZZMNOvjC3VI6BhazDnDLKquccbUpBMS494fEcoYrY4mxLapnAXBU2zzH7RPs+pM1FcgAkXsIjrTglTDyUxd2BRlgij8IF/AZw4kCekkuVe1zaKe11aVhZlDoTYjiL6Gx9Ic0p1VSAM7EEnX/iB22JAmSZq8QmIeI7w+US3WvsO3vEJMFhmIG8Lp9nZpepOE2uLZEm48IWlqMcm1+8uY8RqI62rUXtMHDJ1ucxmDccxnaAiTird25xHK2Zz5DUxx7HbU4YjBl6gVcSenqbSXTijlh4E3PwMfV9VeZKY8LftBmk3Mq3xTSsuQjAWWe/ZluZCkXAtztHk/cKsZQZYlTbcJc5WI5XvaNCLuz/ADmDk4g3Y88s8xTyJ9CT9YjWutj/AEm3w/eOJuy6iRUFWlOHVWLC33RliH4lzGYgdMUkX5v5Wte58bfAwXhAtn8oO84xLpqO4p43Y+uIfWCtHV2ZEAyUXgBNUjDe6ra4JFgeoJ1HWOpNVYkjU6D5Rj1bhND4MNyW/wDUMQciw9bCHmiqMS34jXxjN9ng4sTGwF8+fOGbZW0MKuoPfOHCOV7526CEnyt8sQsbhGomOhFaTOxKGHERKpgu4vqTGPCY8xRyTHsT07gJveP4I/WPkYMAwI3rzkj9Y+RjR3MimDlEXOO10ji2UOEEzwiPuxbkY7tDLhHKML7Yi63Zjia1t/Z8v7VLnsDdVJGeWWptzt84Kz68U1I05/uoXPUnO3qQIh2rsftVwiY6+h1yMCN7NmTauTMo5U+T2n8N2ViQcFzhyAJsSuvSOpkHAiz1MTqqt58x5sw3d2LMep+g0gtu/tM074tUOTrzH7iFrbEoyyVyLKzIw1vqD4jL5QNNU9gCxy08Rn9BB2Xqp24mpUTzmbrO2vKRHYutkliaRfMIb2Pna0GNm1WI4SRfCGtfMA/TXPpH5pecQWAJGMWPUEg2PS4B8oIDb9QO0PauTNTs3N88P4eg105nnE/i/KO2TWd5MOSKQVmOtiNCCefEWhnRUkU/aNkF75+VvG2XiYzjZG9MioMlZxWU0oLmxCIPu2FzmFXDmdYM707zyqmX2dO+NFmEMw0bCARY8V72vSKAwfAimyBCOzt5xUOyOMFz3BfIjkfzRU3h2o9PUS3TvB5bIyH7wU/9wxEjzEKKNYgjIjQxf3urlnU8q7DGAGuLk4tDpko484XrF2V5BxC053NgxHnTZgc5HExAK/mOVutzpG07gbhLJRWcDtyLvMyJl4s8Eu+SkAi7f4M89n0k1O0JZmgN2KNNv+IpYJf+tlPlH6LopQVQOXxPE+t4gpTPcddZt6lSTu/IX/21J4swxMfFmuTFSv3Ykt3lUIw0ZAFYeY+sFNp7Ql08mZPmtaXLUsx1yHIcSdAOZgLujvZ9tkPUmV2MkMVUs4LHDkxZQLIAep4+dW1epLlvilaTRkky5oBdRk1h3lPHocsx0gVU7q0csZ08sjHiC4Abucr4eJ6Q47TUY5ZGveHla/zAiLZ1OHmM5zwd1fEgEnxtYesSmvz7RKhb5Nxi7M3cafhZpEhSvuGYgdlB6CwXwBgbtTcRWQq9PJZdbyR2Tg8xwPgTD7K2zTmcadZ0tpyi7SwwLKOoHu8NecXYb93SK+8PPzHvJuvNpDjBMySDa5GEoeAdfqMjAhKzDfCbu2p5f5yj9I707JR0YlQQVIYfiXiDztmRH5z2xS/Y6qbIAHca6n8h7y5+BA8omevBwZQlgYZEZ939pEosso+IE2yHu3yJzyg+IWt1KoYC0yYuOY3dW4vYZDLgSb5eEMwhWMdzTPbx4THJMclgI9mexO7wK3l/lf1D5GLrToobe/kn9QjwnoqrpHlshHXAR40NgTkfWGTFC2ukGe0gXEl1IziOtV7S5kpmV5krEuqmWwJ8CMj5RnO++9j1VYKmUWlTBLVMUtmUnCWNwcioz48oIe1TaMtp1NKlFcUuWRMsBkWNwC3GwGnC/WEaaToB5xe7HOI9QuMyyzTGJJyvmWJuSTrnqTFaacxni6cY+SXYZ3t4/ACO5E0LfukGFQ8yOYMxYEnXSPhYnQ24x0Zlxbidf85RGrEAjlGzDiezntl11hj3U2tLl4pc8L2ZDNjs5ZWw5AYToSF1B0hclqwNiNc49dbdOFoJWKnIgkZ7mhUFOZrIqavpfLhfyglV7mhZbdvP7OY2aWDPfxUZKvxhf3P2g8sJMyYqSFBvpmMz628oe6Xs6+bLmv3TLBWYhvhYMO6QdQQQDboYo1e56wwECjarkEwP7KdnNKqK4OvfSVL0zDAviuOhwCNslThkRmGFwfHOErd4pLmlFTIrh7Q6mxvhHEqLnMwxSJbS/wCWQycFbK3geXSIa2I+KMtTPU4312U1VRTZK5k4WsNThYMQOpANusYnQbsVP2lqWnmVH2dpimZcTZahQQSzqbLiAuANSQI3UVcz/b/6hEc/G4s7ZfhW/wASYNmXOcwEDAYxK8+uDNfgtwPqf86xxLrHWTU9n74lu8sfmwG3/UIq7Q2gZB7qObrqoBtbhre5+kS0l7LMXutrY5am9jyhIs8+TGmryYExndneSq2TMmt2KzBUy1bFMJztiYPjFyb4iSDrG87p1Ex6KladftWkS2e+RxFQTccDAQ7vbPmTRMeSO0Bv2bM2C+txLvgIvnllDJMqrZ2ilOByZPYQTwJ9tB+B43HqI/PftYQfbk600on1cfQRt+06vFZF98/AHIk8sr+cY3vxs9qvakxUwiXJSXKZ2NlBVcRH5m72kLtYZjKlOIqbNLIboCb5Hu4gfIgiG2m20SM1YEai1vnF2h3e7IKVcMp1/CedraEdRBT7CsOp0YsXcTBtvKnAgP8A1M/haODXn/bMMP2NRyiNpScx6iKB9n1+5ifvLxeevf8A2/jHu0ZpamxEWuRlyzgxUrLA1ECdpAfZ2tpf6xNqtKlSgr7xtNrOcGLbaCPpukWJNG8w91SRztFifsWeM+ye3gYkCnuU7GxnEH20gnjihMUhrEEHkYvdkYW0Egesq78VEoTVppKoqycWNsy8yY5Bcu5zZhYDzMLDSwLnh4/SCW3dmmRPmKziZbPFnfO5GK/3tCfGBQQHM+Iixu54dSWkVnbCq4iNIIVGxJ4sxQsOS3Nv3hm3H2MMHaMM3sR4WyhunTZcsd6wiZ7sNgRgTjmZ7sbdGZM780FF4A5E9SBoIq7W3aZHwoCVIJBzyIzz8Y0IbaXgGt+k/tHuNJouM4DxmzmFsGJlUujeacKrd0ButwDkeHPWGDY2wJU6UyzJUyXNt7zYrHqpOV+Y+kMczYi9os1e66HI8CNCrDiCL58PhEk2oc3EsADmb5+nzgmtJHE8E94q7PoDTzJsljc2RlPMEEadCCI0P2frczv6P/KFDaT4pkosLOEcde6RcdR3gYa9wptjN8F+sdahi2nBP85kFgxaRG+ctgSOsdU20CEUtxAz8YqmbiPSxiltYf8Ao3//ABj5rCmrFnENW2w8a64tityOR+EertJ1yKq/VWsf7W/eMspduzUyJxDrr6wXoN4jMYIFJY6DwziO3T3V84z+UoR639f1j2dpIT3lmL/Tf4qTHf8AqUvhjPhLf9oS5m2cJsxwtyOR+MdrvAoyxZ+MS+J7x/hRuaeXsDL7nHGVHoouflH3YyuFx0DsB84Vk25fnHL7YuD3rHgOsGrH0gMoHcYq/aEmnllgBlwGpP1hRpaiVWI7TAocYrrjwZnQ3538dIq1rNMGZvrmTkIGUUgSmJMwZ8rj4w2uoOfNwJ4b8ZUZhdKfsKVZbOJrAli2YAOeQ6Z28oll7MYi919D+8VplYHRluCRiGXGw5eYgutUMkXN8N7AaC2pPAR1aRWi4zxIba7XsxjmB0pyZmC6iy3JtfiRH1ZLwffBaxOEKOWuWgilUT50ubjCkILhie8Pndc/KPadla+G92ObEm5P7Z+GcYbFxgCUJoHJ8xlv7IWQHFqAdBxgdXIok2Y5FgPG5i1NR1FhOCkfdOf729YBbRLsAuD+IDiXDmrga25MNfIwjVOjIMDGDDr0hrfLHIjdKqUkyhpfgBHNZMwqpmG7v7qA5+fIQmU+1C7qrXGHMg635W5weL91prm7sMKjkOAgFedID2kdWUfJlB5Zn4EmOby+Z9IqVDFmCA5EnMdOsTf6cf8Acb4ftE9jpnzSLUXadW22DmKm9+yxTzFCvj7QFiALYSSRbUmx65wKOSNzvDXvhRKyfaLd4OtyGuLHIC3AXtn1hTorF5eL7zgnwJAh9i4MkRwRkTWtjHBSy+Fpa38gIJ7O3TqJtphlG5zGMhQPAHPztFfZ0sM0mWdC6A+Fxf4RrQnRHRUHyTG22lMARAO50+4DNTqW0Bmvc2zNhgzyiKv3Fny1aYrSyygkquK7AZ292xPKKu/Uiuk7QNZTNmEVJd0L3RhZlVbHMMLkZHMGHXdozkopK1JJnBDjxWvmSQDbK4UgHwhy1VkkYMR49kzSsmgSS5NltcmxNhxNhmcuEPewd0aTApYtNYoj2LYbBxde6h0NjqToYQ5snGk2UNC7KM7ZFiBnwhx9m+670Kzi7fzCoVS2LCiYrXbT7xFhpbrC9OoJIIzG6h2GMGDt79xUeplNIPZBVuVJuDc4WzNyDYKRwyjyg3XaTiwNfFbVl4eQhp23tBBPlSywDujlRzCkYvn844Bjo18LgdSfvkxepEeXOEt8yylgcvDhFirkY6ZkuBiS1zoNNYr7VqFSslM7BVEprkmwGcDdt7xS5comxVT7pb3msQe6h0X8zehgLb0qwWP7mMWtn6gKu3f7JC7z5SqP13PQDDmYS/tsxZnaKXQg91lNrcP8vBeqrp9WWmlZrov3sLFVHjawgbUjLLM5ZccyBl6xLdq7HwMYEpq06KM9mQz9vTnV+0mO7EgKxAuAOAt1vAhFcvjuQ974uN+ZPGDE2hZUN0ZTisAwIOQFsrfmiGbKK+8CDyII+cL3EfWaAD9Ic2NvCw7k/MHRwPmPqIY5SAi4II6Qm7L2S01MQmAZkAEX063y9ILbKxpMVJl5bDQjNZijUX0uNQdYDJBwJ4KGMcRTjBqL2zEJW8M7CTy+I/cQY2nOJlg3INr5HnnC9sGlNVVYGDTSLFVtcEk/eNwLC18/pFp46lu7aMQ9u5QMqljNGPDnYe6OQYnXmbcIYaWcFlzTxwpc8Tm5OfHMRcfdSfMbEzS5bWsCoJuOTKLDW2Y5RXfdCrC4MctwyYWa5XlnhN9M+OfSM8ReswTYnvKG0a9Ul2Y6IGJ66DzJv6QH2fSTJt3EuZMJ91EBsBzd9AfyjPnyjQNm7qSZVpk49rMy96+G4uBhl9LkDXUwzSKKY2iBF4Ysv+kDKF+IWPlGYt9Sq9THmpGl/wAySUPLCt/VjnA6po7kNKWaswG66ajztaNrrdkOQQ0tJg5X+jD6xnO9G7DKWmU7OAPflnJ1/SScxG7vRxNrvWziLG3JInKZgHZ1MsDGv4h9eNjAuh2ncC1y3M8P+YuzdnlCWv8AxEBJW+LIahjxJvAvsFJLi4vnYaf8QitPA8v4fT5fKeLeGeeowywtksb2PzBvFq8Btlkki/IwYhVxDNOPrXD25HsJSk0gmAgsFS12JzAA458Rwha/0lO0TsHZ1DD3wFuFzyPxzEFZU10vdkseAYGBW06tsBSUFRLEsRqb8ByjpXrYWyOoVD1hee4/UdURhddVII8s40/Z20ldA6t3T8OY8Qcow/d3aRZArjC9gbcxoCByNoaKGveX/La19QRcHy59REKP4TENK3r8VQVmrJX8jAbeDa4lS2P3jko5nhCed4KjT+GOufygZU1TOcTNibny8Bwhz6kY8sUmmbPmndKvdNzrDvsHbfaSxf3hkw6/5nGeS9oWJUqb/OI2Y5nnrmR8onqsKGUW1iwRl2nUJNrkn3BWQpSWMVrknvG/K+XlBE7wHkn9/wDxCG21JoXCr4QNBhlkD4Xhg3H2mHmNLmgTCVxAsqZEa2yvYj5RXVqFztx3FWUsq59pX25XmbNeaFRmkyg0tTdlvcknx08Ip7A2RLqJX2ypc1E1wSJfAWNrYfvHI9PnDDvJLUVMggALMV5RAFtbEfGIPZrU4Un0rZGRNYgflckj4hvWE1hfvbhhzwRCdj4IIlvau0n+yzwKWYidkwucICgi2l9M4XqjZyJRymGTdpKNwBc95b9+2Iam1iBpDVvpVYaKd1UD1YCEKbt9DTSZd81ZC4sSRgI04MDhB15iN1hO4Ym6blTLe8EkCctiSRN1uTe2BfevcmCe90lRTTLA+6feJNja+QJOGzYbW5nnC7WbXDmXMOMgzHbRL5Mp0tby4dY63i3kE+VgXESTmWCrlkTfCTc91dLDLrCCGDA54/xGp8Jyff3kWxcpSevqSYLTjdCBm2i34E5fK8AtlP8Aw1/zjBVZ1hflDhjuJBw0qbYVllqFOIAFbkgaZen7Q3+yGhxyWKBcRdg0y1+VyOf3VA6EwmbfX+JLl8VCgn8z5n5xsHsxpll0hwgDE7adLCNot8VRmMvs2p84wHYiW9+Zfni+lrfCKwlOhwOb8Va2o8OB5x7tjeSXInU0gjFNqXwooIAAGbMzHQDlmSSAIlm10uaWCm7SZnZuORKhreYZTDnrXHEgrtbdgme7MprsZjZ2Nl6cz4528oLMbCBlJOsLcib+ef1hB9tsye8inlSsRSYz41X75UKVU21GbHDxt0jVYImYFpJYkzS+0BAKkEHQjMesC9uUodC1u8o9RxU8wYzfc/2gVVXXUkl5KyUCTJbquLvYZZbFYgYArSwAOGIi8aTWTu6esHkOMQUYg5ExXeGgNOzIo/htmp4tnkPEG3w5wvTpGAsOv0jSN7aQPKVv9tg3kcj9D5QkfZnn4uyRnJYkBRfIWHzBifO5OZ2nIevMr7FFyfCDfZHl8YH7u0xBbECCDaxFiLdD4wxdjENjYacK45cwPU7FmAd1Zp8exH/lAip2Y2KzK9xzmSx8oZXlAfckD9U8n6wOrKQMbhqVeffY/Qx9BiLzAf2ZlbGcFwLA4gTx5eMXqTat+OY1iKZLAJHaSv6UJ+kVnplvcNMY/lQAQm2hbBz3H1XtX+UMtU4wRiK34jUesRB5i6TEYdZZv6hh8oD99TcqyrzYWizTVxPC/pHPehlOJ0UvRhnMIGoc/gHWzH4EiJnkTCmJVZhoTlc88opiaTw8rwcpNtraxGGw00+H7Q2rSluX4irdUF+DmARPYdPSPaDaLyZgdNb3IH3ud884L1tfTuMx3uYABgLcGZhDHS9zbIdbcYCyh6zkcxtepSwYIxHDbk4vJSbiU4CJgAve2py59OkVtkSp0zaXaU6Hs5ksmY/3VyuLnQnEALDPMwtmmW+bjxsY1bcedhoJALA4VIFjoAzADxAsIAgm0Wng4xPeUJsBzErfXaBCGRMLB2IsMIscJuc7wmlF5Zw5+0naazCgBUgNmcrggHL4wlvNEKsdnbJjq1CrPZq/wrj7swjyZb/NTFO5ggLmU5H+4nrhaKTWbTI8RBH0gj1/OWtkzCboM2vkB1hhpqVxOlrNQoM5hxDUJ/zaJvZXPlrOmh1TEcJDMBe2YsPP5xoe9OxxUyrBijAGzAA5EWIt1jLMlSBBAAbJmQdtjn4zxJb9vpGu+zquvTFeTsPkfrGVSd36lL/w2PpDluOxk45bkiY/fwcguV78SeXKGUgIRFXN4nUu+1LdxqppU5WdezQjEisxVlONMl7wBue8NCBHHsx2ZOp0mGdjBnTA1nviIRSMbA5gsWOudlhpl7RzsDc9I4rQ5RsLYZhGTa2P1EOs8pJz9JNVXlsyy9VZiy5jQj6xNOMqcgSYLi4IIJBUjQqwzVoCbEWaMXbOHJN8ha37wTmSkzJHiQbfGAS3jBEfbSCeJFQbIpqZ3my1JmMLGY7FmscyATkovmba2EcVVSXbCpy424RBSTaeevaSn7RLkXD3FwbHMa5x7VVKotlAHhBGwAYUYgLR7wJt9ry5ijO6kW8rQlU1HUyZWGW5GBcRwPgvYZnIgvble2WkMW3qwLKdjy+Og+MKuytuFEKTF7QWsDex8CeIiXnEtBAHMZdl7RNVJSZMUCZcjHaxcA2z5+MXcAgTsKpMwXIAANlUZAAQcwRNafNOPqGDWHaIIEthqKOX/ax+Rjlqm3/yZQ/RKv8AQR52Lf7dKn6mU/Ux6ZzL/wDJkp+hL/JRH0QcesApOXqMQI7ac1/wSgPrFal2M81yoM4KBmzjD9M4nNYDrVTm6ItvmYZ6kfZaYLdizZnGbsS3AnppGFweBMIIi5Ubr2DSySwbPPO9vH19YVNobCaUyvTlnXEquLXHeIXute5zIz06mNbo6JmlKJnfa12B652Hhp5R1V0CCSzILYRit+jP6QGJgMzOroLS2dQwMtsMxWFvBlsTdTr68jFFbOM841HaVFLMs4hkwAY5aXAB8QTeE1t0GVjeaCOFl/5jGtCDmHWu7iAaOhxvhQZmCdLuvMDFjbP8V8vSClHu6ZbBxNII6QZlS3GswnyiO27cciVou0YgWTsEjUSv7SfrFykoZssuFm4Zb2uirYAjiCTkTBVWP4o77TqITuJhAkTOd7pctZ+FbA4BjJNySSczc8oAnxBjTNuorlQVVjzsOPX1+EBNpbPlBW7ozGRsIclO5cwvvOOMRWD2pjZv/eHLghzv52ilMnXOZF+Yg/UUUsvKIsFcaeGf7wUp6JDmqraG+DmB94x6RMpq5pLrNRgGU5Ei4zyMbnTTpplqGYWsMxe7eunhGeUclZVVKcAAFwCCtxncXHI974RpeFv8BhVleDPeOSJB2cB52yGWsl1SG5ClWUm3CwIPqLHW/SGJZTn7p9DHokv+E+hgNsFLNpzOJVauqgC/K0VtqbZSQvaTSVS4BbCzWvzwg2HWJaqhZtAQfAwPmVDyspilQcrkZHz0gSSO5TWyv1K0rfmW4P2aTOnngQpRT/UwivWyKqtBWfOEiSdZcrNmHEM2g+MXu2Dccojn1YQQO/2jdglmSsunlJJkqERBZQPmTxJ5wI2jtMAEk5RFK7WpYiUpIBszcB4nn0gDv3Sdi0qXclipZr5XzsMuAgQC0x2VOPWD9qbVM45ZINOp5wMQ5xcodmO40wjmf2i12UqSVyEwhgzAkd6wIty1INuke8VAdoMjfUrkY5MZd0qJii5Zak+JvDV/CgZRVE2agGUpLe6gF/C+noItfY05H1P7wwPSnpmS7lyT7yzI3Ppxql/Fm/eL8nd+nXSSnpf5wYLqNWHqI4FRL/EIzn1MqzKbU6S1LBFAUXNgBkMzGf7z7bSayNLYOO0QZHMd5dV1EOO+m0Fl0j2YXbu5dcz8AfWFf2b7LH2eqqmtebdEvb3Zd7nzYn+2HVWbeINlW5N2Y5U5yHlHU8ZNYe8pBHWxiFWFh4R4Jmdr+P0MXSKA96K3DQTJoAJtL+Lp8rwf3WrVn0kpxbNbMNbMMj8c/OFeokLVS5tCCQxTI5e8veUf3KPWKXsa2pftaV7hh3wDwIsrjodPQxNqM5AlVCgoT65mkGSvIegjn7Kn4V9BFsyxHmXKJ9sLMrrTJ+BfQR2slPwL6CJcuUegfljRMibvnLXtZdgBdDe2WhMIm35pCGzG+Yh632P8ZBpZPmTCFt9cj8IrT4RAPcpbp7ptV09XPxuGk5SlGjEDE9/IgC3Ewa2DSjACBDj7H6cLs4E/fmzG8rhP/GFykklC6DRHZf7SQPhHlOSZ4y7s6UBUSSw/9xfnDFtP2g0kpiqB5xGRKWw3H5ic/KFmabYW4gg+hvATePcKrlO0ySvbyWJYFPeUMcQBQ5m19ReF3Z4xCTHrGif7U/wUw/qmfssDJ3tVqSSqSJYPmfiYz12KnC6srDUEEH0Mdieh1JiYlo7Cx2me0faB0MlPBQYpVHtCrrd6oAHISkPzhX7WXwJMfDPRWP8AaIzJ9ZuBLkzeeZe+PPoiL8BET7fmscQubZ+6CPO4IjmVJt9wDzB+kFaCxTC4AxMQD1tlCrLFQZxMttdFzmEaGqq5UoPTzGku4BmABeFz7pFgc+XGK08ElprXdzcsxzJPjDHLmqyHg1rFeIJyt1HXlAanl4sQ5EjyMS6h+sHiT65gSpHtFmr2u7XA7o5CKNHYzUBOri/qIIbb2dhmEqRhYBhr5/G8DGo2/EvraLadm3K8ZjkVdg2ibDsxe7FuF3dHaZmSgrkY1yaxvfkfOGK8TsMGRlSvBly8e4ojvEqBbZk+kZ4k6WyJHtEqmISWmZ+bNkP86wz0VEJNOspdEQDzGp8zc+cL28UkPVU4NyGnqB+lDc/9p9IdH7MgizXIIGfEwwWYxCsXygfKQNM7otraOA2LC48D/nlHAUg4WBBGREcUndYjgY7U5E8pSJc5tLhsY6g5/UjyhPEwUm3CwylvMDj9E8XPxZvSGTeOsWnCTWNgLKT0Zgo+LD1MJe/zfxJE4cBgHOwLOvzb4Qm5Cw4lOmsCkhujN2qJqopZyFUasSAB5wlbV9oslSVp0M4j757qeXFvhGZ7e3on1ZxTn7o91FyUW6cT1POKVFMJ146dIalA/FJLNQfwzQKD2mTROUVEuX2TGxZLgrfjmbEDiI0wEkAjQ6GPzpPzIEbNufttTRyQ1yyLgPH3ch8LQF6BRkQ9PYWO0wPvfc1DX4BflCZtte6YYt4tqo1TMubXay36AD6Qq7y1gAVQb3+keHQlE0/2bS//ALbT+Df97QvViD7VUAHWYbedj9Y53H2hM+wSlDWAL8PzNxgHXz2E2bbUTLi3MQtD5zNPUN1svChv4CGeh3nkpJlhm7wQAjqBGb1W8UyZ3eyBI0N8vEi0UK8uc78I27qagyY1e0jeKRU04RAC+NTiIF7C+V9YzEy4nn4r53tHgMKEYVxKwkx0JZiwFienkXOenSCVSxwBBZggyZRCtz+cFaYsKZ2vmrXHkAY4q6YKRY3BiaZMQU5UuATc2+H+eMT6usoACPUSeywPXlYcptosyqAAcQFr5Gx6/wCaRb2TTli1+JvlbPwJyOUANmFjKljiBcA8enSDVJMOlils79MyRlpHJdFUkCOrq0owXf6f9H/2Ct5sctVKm4xZZcHGIfI+sARtN+npDhtmXjkt4Ajphz+QMKfYCLtHtavkdGZS/BC9ZhXdrabdugsM8jaNA7YxnuwpYE5P84Q93grVUHiLuPmhyOrR9Hdo5xadXEWq9cW0aZfwIzH+0j5vDGDYgnTjb9oXaTvbTmn8Ekj1Zf2MMhhzHkTXHpB23t+tnB8LvMlzVGjyZouDpfu+hgOu/VD/ALv/AEP/APrCz7TKYiqSZwaWAP6S1/8AuEAtlbCmVCmYuFQGwi5N2IFyB4XHrH0VP9RA3vOHcwRiDGDfzeymqqV5MpmaYcJF0YDusrHMjkDCQm0psxZaO+JJYsg8eZ42GUXK/ZMy+JVJwnMDXkRaAIfCWXkbQzGIIbcOISnVGUF6NshC5SyTOYLey8TyH7wRndorFARhzsQbkjhfkYw2qvZmjTO4G0Q5IW5h83LqbK8sgGxDC9+OR49B6xm+ydmLjDVM+YqnQSrYs+d+HgCY0/ZmyJFKjPKU3K5szMxI11Y5eVoTdarJgesKuhkfJipvIuN5jad4kW8coU9oKR72vy6Q3bRmgZ6nhCZtOZdjnHpRNX9m80fYJV0Ru8+ZGZ7x4wA20wNXUWFhjyA4ZCCns1VmoUspNncZDrf6wF2/daycCCDdcvFVMJrP9Qwj1IzIBNxqIYdibKWdLYlkUhrWY9Af3hfSZxg/uTMWdNeWCAcNyD+Uj1yPwg7vgMxe55Wbqi+WFuoIMCp255Oin0jTl2EnFj5RdpKFUFh6xEGMfumMTN0Zw0DW8IEz5ZlEgnvDXpb/AD4Rtm9NctPTs/3z3UHU8fAaxh20JpuSdTHR0Snlz9Jz9bYDhB9ZD9qxZGLUpBMlOh94H55AwLl0k0y3qFF5SOstjxDMCQSLe7oL8yOcW92VEypaWxtjlthPJlsR9YPVsBUX7xE1lqz+caqKmHdtoBYQTFMTlw5QoUm3KiXMeUZMtmlkg5suhtfzyPnBuTviyD+JTMvNkIb4HOPlbabc8c/UTSR0YQ2lLsuEDgbnqRCUJg5wzLvJJnZB8/wsMJ9IapW5Ep1VgR3gCMuYvFWiLVghgZVpcHImcUk7CwPIgw3f6mnMQcl7iSRrn4ZRJ/8AREnkYodwT1KWpD+sq7S3mlSXwsRpcm9rHlmIqNv1Sd0doAT71/u/vCnX73Mq9yfLqgTZ5c2QVIGZvytw04wNO8dNqaKUpORwAW9MvlBV6Kthk5lDX7TwAfr/AIjtQbSlSKmezTBNaYEwdl3yVFzcge6bnTpFmq3xC6U08/qXCPUwoburLqCxpKO5WwYrgW1+Fza+mghokbIrPuyZafrmt/4mHeHpE/3Dk/p/aTu+osbKjA+n8/tFfe7eH7UqBpXZhGuWBxMARY5eNj5RRn7RtLkpKsAF7inW7H32PXNvhD7N3Wq5gs8+Sg4hJeI/3NYwq727k1EkdujdsiDvC3ftbNiBkQLcOBiirWacYRDiS26Ww+ZuYMo57SrEviH3r656Hrcx1t3ZMudZ1Qh+JXIHof3gOKgMVHmfLT4w57Eqgw4aReMHic9yU8wiSdlBWAJZCxAAAvc8AOZgkuypmLnwJcqpB0II1yhgrd5JEqYArFpgOQlgsQfKKAq+5Nm9m4CtibtFK5lr2z1v0jnaxWUjZjk4/WdbQ3bh5wRx9JVo5siRMFwFUe9MUmYwPHCXsoPUAw81m8dPMoQtLMxEsFYNfEMIv3gdbm2fGMamzcRz04Qz7ibLmzTUNKwEIqYgxIviLWsbHPunXnFtlCgZHpELYSeZztGtYtceBEB6p87wX2k8tXIYFGGob9xkRAipZOBHlCY0zYfY5Vj7Ay3zE5/iEMLG+E69fUH8y/8AYggb7P8AarS1mqL4SVPS9iP2iGpndrMdzqzEn5fIRMgPitGH4BJqerGd9BrBrdjactKuSwybFg5ZNl5jMekLsxVVc8IXl+8T0tOxtNkyZ8zDZsSS2I7uYsQM/KHsNwIgDg5m6LOjsToU6PbFxnFfbW8qyZbnEA2E4RzNsso4iM5O2WsoxmAN/dtGbOZQe7Luq+I94+vyjP6+p1iylTiBBN7536wKr1PH1j6gKEUKPScAEu5J9Zsu4G76NsjspgFqoNMb+uwQ+IVUIjH6lJlNPKnKZJcg9cOXoR842ml3glSparcBVUKoHIAARm++6S6msaZLbCzBcQFjfCALkcT+0cvR2NY7Ajg/z/idHVVKqAn0lyXtqiqgrziZM2wBYXF7cCwFjbOOKyfs1VOOpmzPyqXz9IBpu2R701QpzBCm/wATlBeVsaRL1GI82z+Gg9IL/R1B4dgJzPFUfOU5u8Mhu7S7PWZwDzFxf/z1hp3a3vrpQAnpJ7ICyoMiLaWIvYDreAdRtBVFlFgP8ygFX7UJy0EVV/Z9Cd5P5kzRfYfh4mybB33SfM7JlwMdCDcHpzBhn7aMW9nuxps+ck4grIltixHLGw0C8wDqeka52hjj/aD1V27a/rO1o1savNkw/c/dWradfsWlDA4LzVYKQylSMJza9/rEW0NzKte6KZycVsS2IIvrr843N9Y8XSJf9SsDZwJSdMpEzSrqZlPTU9I8oyVVe8Q4PaW193QXNyOogbVbxT0nIJEwoiFe4BcNpe9x1g77VdKfxf8A8YVaD+Yngvyi7TEPVuI7zmKs4bA9JsSV/dUnIkAkeMV6naYA1gZOgbW6GOetIMaXMSN7NkIswzafIG+KXfiTe6/t6Qu1G1piyuzW6k3xcDblDTtTWFnbeqecdzT2NgKZz7qV+KDaOqZDdYdaPb/a0jy21swb56+FvSE1YObM/kt4H5RmopUgH1zD01zFsHqBL9YNbvbSmysay2ZVe2K3MXtc25QEXWDOxNG/V9BF952oZLSMtLs6R2hu1yTqST+8dSdjJf3B84vU8EaeOUzmX/KfUtPYQH2js4XNrr+kkfCGdIo1sKVyDNIBi3RbPCuGYl7EEYhi06XjQqDe+eoUKiED8zD4YYT+MF6CHeMyjiCVDYzCtTWsxdyFDHOy5C/nC7tOvmuLNK0490/WDdRpAudCEbnMYOBiKtZTTCxZRa+oJFj+xirNkzCM1HqIY58UJ0WJe4GJO9CMckTrZFUJbJj1A5k5jxjnePa4aapXIC2nxgfW6r5wKrveEbUMWAiMtOaiDDs7atyBfIkGI63bN21yEBTEmzf58v8AWvzjpWWHGZyEpXOIf2RserrP5Ms4P9xu6n9xGfleNA2D7OqeTZ557eZrncID+i/e/qv4Q30X8tPCO5ukfJ6n7UutOB5R8v3ndo0VdfPZnqgAAAWA0A4RV/1ROsWxCzEtSB85jL7CmM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153</Words>
  <Application>Microsoft Office PowerPoint</Application>
  <PresentationFormat>Ekran Gösterisi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FİİLLERDE ZAMAN (İŞ OLUŞ HARAKET)</vt:lpstr>
      <vt:lpstr>FİİLLERİN ANLAM ÖZELLİKLERİ  </vt:lpstr>
      <vt:lpstr>Slayt 3</vt:lpstr>
      <vt:lpstr>Slayt 4</vt:lpstr>
      <vt:lpstr>Slayt 5</vt:lpstr>
      <vt:lpstr>SORULAR</vt:lpstr>
      <vt:lpstr>Slayt 7</vt:lpstr>
      <vt:lpstr>AFERİN TÜM SORULARI DOĞRU BİLDİN.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FİİLLERDE ZAMAN (İŞ OLUŞ HARAKET)</dc:title>
  <cp:lastModifiedBy>ders-akademi</cp:lastModifiedBy>
  <cp:revision>8</cp:revision>
  <dcterms:modified xsi:type="dcterms:W3CDTF">2015-01-29T09:00:44Z</dcterms:modified>
</cp:coreProperties>
</file>