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A7996B31-BBE1-4610-9939-249FC9175B6D}">
          <p14:sldIdLst>
            <p14:sldId id="256"/>
            <p14:sldId id="258"/>
            <p14:sldId id="259"/>
            <p14:sldId id="260"/>
            <p14:sldId id="261"/>
            <p14:sldId id="262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1988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81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8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6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747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4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2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7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11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1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9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5. Sınıf Türkçe Somut-Soyut Anlam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(F5’e basarak tam ekran yapın lütfen.)</a:t>
            </a:r>
          </a:p>
        </p:txBody>
      </p:sp>
    </p:spTree>
    <p:extLst>
      <p:ext uri="{BB962C8B-B14F-4D97-AF65-F5344CB8AC3E}">
        <p14:creationId xmlns:p14="http://schemas.microsoft.com/office/powerpoint/2010/main" val="1756255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SOMUT ANLAM</a:t>
            </a:r>
            <a:endParaRPr lang="tr-T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5 duyu organımızdan, (görme-duyma-koklama-tatma-dokunma) herhangi biri ile hissedebildiğimiz sözcüklerdir. 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5946896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Örnekler: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Dışarıdan bir patlama sesi duyuldu.</a:t>
            </a:r>
          </a:p>
          <a:p>
            <a:r>
              <a:rPr lang="tr-TR" dirty="0" smtClean="0"/>
              <a:t>Yediği elmalar sert ve ekşiymiş.</a:t>
            </a:r>
          </a:p>
          <a:p>
            <a:r>
              <a:rPr lang="tr-TR" dirty="0" smtClean="0"/>
              <a:t>Işık odayı fazla aydınlatmıyor.</a:t>
            </a:r>
          </a:p>
          <a:p>
            <a:r>
              <a:rPr lang="tr-TR" dirty="0" smtClean="0"/>
              <a:t>Rüzgar perdeleri oynatıyor.</a:t>
            </a:r>
          </a:p>
          <a:p>
            <a:r>
              <a:rPr lang="tr-TR" dirty="0" smtClean="0"/>
              <a:t>Yemeğin kokusu, tuzlu olmasını değiştirmez</a:t>
            </a:r>
          </a:p>
          <a:p>
            <a:r>
              <a:rPr lang="tr-TR" dirty="0" smtClean="0"/>
              <a:t>Yağmur, su ihtiyacını karşılıyor.</a:t>
            </a:r>
          </a:p>
          <a:p>
            <a:r>
              <a:rPr lang="tr-TR" dirty="0" smtClean="0"/>
              <a:t>Havadaki elektrik enerjisi şimşeklerle boşalır.</a:t>
            </a:r>
            <a:endParaRPr lang="tr-TR" dirty="0"/>
          </a:p>
        </p:txBody>
      </p:sp>
      <p:cxnSp>
        <p:nvCxnSpPr>
          <p:cNvPr id="9" name="Düz Bağlayıcı 8"/>
          <p:cNvCxnSpPr/>
          <p:nvPr/>
        </p:nvCxnSpPr>
        <p:spPr>
          <a:xfrm>
            <a:off x="4018208" y="2163651"/>
            <a:ext cx="3863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2279561" y="2601532"/>
            <a:ext cx="785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4018208" y="2575775"/>
            <a:ext cx="824248" cy="25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>
            <a:off x="3168203" y="2601532"/>
            <a:ext cx="3734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1506828" y="3026535"/>
            <a:ext cx="450761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1506828" y="3503054"/>
            <a:ext cx="7727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>
            <a:off x="2511380" y="3966693"/>
            <a:ext cx="785612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/>
        </p:nvCxnSpPr>
        <p:spPr>
          <a:xfrm>
            <a:off x="1506828" y="4417454"/>
            <a:ext cx="901521" cy="12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2511380" y="4417454"/>
            <a:ext cx="2318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>
            <a:off x="1506828" y="4868214"/>
            <a:ext cx="1004552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>
            <a:off x="2653048" y="4893972"/>
            <a:ext cx="888642" cy="25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Düz Bağlayıcı 30"/>
          <p:cNvCxnSpPr/>
          <p:nvPr/>
        </p:nvCxnSpPr>
        <p:spPr>
          <a:xfrm flipH="1">
            <a:off x="3657600" y="4881093"/>
            <a:ext cx="746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Bağlayıcı 32"/>
          <p:cNvCxnSpPr/>
          <p:nvPr/>
        </p:nvCxnSpPr>
        <p:spPr>
          <a:xfrm>
            <a:off x="4520485" y="4919730"/>
            <a:ext cx="11075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810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SOYUT ANLAM</a:t>
            </a:r>
            <a:endParaRPr lang="tr-T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5 duyu organımızdan herhangi biriyle hissedemediğimiz sözcükler soyut anlamlıdır.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035629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Dedemin gelişiyle sevincim arttı.</a:t>
            </a:r>
          </a:p>
          <a:p>
            <a:r>
              <a:rPr lang="tr-TR" dirty="0" smtClean="0"/>
              <a:t>Akşam gördüğüm rüya beni etkiledi. </a:t>
            </a:r>
          </a:p>
          <a:p>
            <a:r>
              <a:rPr lang="tr-TR" dirty="0" smtClean="0"/>
              <a:t>Üzüntü paylaşınca azalır, mutluluk paylaşınca çoğalır. </a:t>
            </a:r>
          </a:p>
          <a:p>
            <a:r>
              <a:rPr lang="tr-TR" dirty="0" smtClean="0"/>
              <a:t>Kin ve nefret en tehlikeli düşmandır.</a:t>
            </a:r>
          </a:p>
          <a:p>
            <a:r>
              <a:rPr lang="tr-TR" dirty="0" smtClean="0"/>
              <a:t>Allah sana akıl fikir versin.</a:t>
            </a:r>
          </a:p>
          <a:p>
            <a:r>
              <a:rPr lang="tr-TR" dirty="0" smtClean="0"/>
              <a:t>Kardeşim çok zekidir.</a:t>
            </a: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3348507" y="2125014"/>
            <a:ext cx="9015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 flipV="1">
            <a:off x="3554568" y="2588654"/>
            <a:ext cx="489397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4340180" y="3052293"/>
            <a:ext cx="9916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1545465" y="3052293"/>
            <a:ext cx="811369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545465" y="3515932"/>
            <a:ext cx="405684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>
            <a:off x="2356834" y="3503054"/>
            <a:ext cx="5666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1545465" y="3979572"/>
            <a:ext cx="5666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3039414" y="4468969"/>
            <a:ext cx="759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743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Somut anlamlı bir sözcük cümlede soyut anlam kazanabilir.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1285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Soğuk su içince hasta oldu.</a:t>
            </a:r>
          </a:p>
          <a:p>
            <a:r>
              <a:rPr lang="tr-TR" dirty="0" smtClean="0"/>
              <a:t>Soğuk davranışlarıyla herkesi kendinden uzaklaştırdı.</a:t>
            </a:r>
          </a:p>
          <a:p>
            <a:endParaRPr lang="tr-TR" dirty="0"/>
          </a:p>
          <a:p>
            <a:r>
              <a:rPr lang="tr-TR" dirty="0" smtClean="0"/>
              <a:t>Okulda kafamı sıraya vurdum</a:t>
            </a:r>
          </a:p>
          <a:p>
            <a:r>
              <a:rPr lang="tr-TR" dirty="0" smtClean="0"/>
              <a:t>Sen bu kafayla hastalığı atlatamazsın.</a:t>
            </a:r>
          </a:p>
          <a:p>
            <a:endParaRPr lang="tr-TR" dirty="0"/>
          </a:p>
          <a:p>
            <a:r>
              <a:rPr lang="tr-TR" dirty="0" smtClean="0"/>
              <a:t>Onun enerjisi hiç bitmez.</a:t>
            </a:r>
          </a:p>
          <a:p>
            <a:r>
              <a:rPr lang="tr-TR" dirty="0" smtClean="0"/>
              <a:t>Ülkemizde rüzgar enerjisinden faydalanılıyor.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97731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Soyut anlamlı bir sözcük cümlede somut anlam kazanabilir.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5102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İyiler kazanır, kötüler kaybeder.</a:t>
            </a:r>
          </a:p>
          <a:p>
            <a:endParaRPr lang="tr-TR" sz="3600" dirty="0" smtClean="0"/>
          </a:p>
          <a:p>
            <a:r>
              <a:rPr lang="tr-TR" sz="3600" dirty="0" smtClean="0"/>
              <a:t>Ölüm, soğuk paslı bir trendir. </a:t>
            </a:r>
          </a:p>
          <a:p>
            <a:endParaRPr lang="tr-TR" sz="3600" dirty="0" smtClean="0"/>
          </a:p>
          <a:p>
            <a:r>
              <a:rPr lang="tr-TR" sz="3600" dirty="0" smtClean="0"/>
              <a:t>Başarı, ileriye yürümektir.</a:t>
            </a:r>
            <a:endParaRPr lang="tr-TR" sz="3600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1468192" y="2343955"/>
            <a:ext cx="1223493" cy="25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4649273" y="2382592"/>
            <a:ext cx="1571223" cy="12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1558344" y="3837904"/>
            <a:ext cx="1262129" cy="25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>
            <a:off x="1468192" y="5370490"/>
            <a:ext cx="1506828" cy="12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0972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TC103457515[[fn=Görüntüle]]</Template>
  <TotalTime>28</TotalTime>
  <Words>192</Words>
  <Application>Microsoft Office PowerPoint</Application>
  <PresentationFormat>Geniş ekran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Schoolbook</vt:lpstr>
      <vt:lpstr>Wingdings 2</vt:lpstr>
      <vt:lpstr>View</vt:lpstr>
      <vt:lpstr>5. Sınıf Türkçe Somut-Soyut Anlam</vt:lpstr>
      <vt:lpstr>SOMUT ANLAM</vt:lpstr>
      <vt:lpstr>Örnekler:</vt:lpstr>
      <vt:lpstr>SOYUT ANLAM</vt:lpstr>
      <vt:lpstr>Örnekler:</vt:lpstr>
      <vt:lpstr>Somut anlamlı bir sözcük cümlede soyut anlam kazanabilir.</vt:lpstr>
      <vt:lpstr>Örnekler: </vt:lpstr>
      <vt:lpstr>Soyut anlamlı bir sözcük cümlede somut anlam kazanabilir.</vt:lpstr>
      <vt:lpstr>Örnekler: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Sınıf Türkçe Somut-Soyut Anlam</dc:title>
  <dc:creator>Eda Alioğlu</dc:creator>
  <cp:lastModifiedBy>Eda Alioğlu</cp:lastModifiedBy>
  <cp:revision>4</cp:revision>
  <dcterms:created xsi:type="dcterms:W3CDTF">2014-10-29T17:39:41Z</dcterms:created>
  <dcterms:modified xsi:type="dcterms:W3CDTF">2014-10-29T18:08:13Z</dcterms:modified>
</cp:coreProperties>
</file>