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F5005E-6CD0-496B-92FB-82D59883BB7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0D4E1DB-40C6-4EE9-8C7F-D5B5A1ECE98F}">
      <dgm:prSet phldrT="[Metin]"/>
      <dgm:spPr/>
      <dgm:t>
        <a:bodyPr/>
        <a:lstStyle/>
        <a:p>
          <a:r>
            <a:rPr lang="tr-TR" dirty="0" smtClean="0">
              <a:latin typeface="Comic Sans MS" pitchFamily="66" charset="0"/>
            </a:rPr>
            <a:t>BASİT SÖZCÜKLER</a:t>
          </a:r>
          <a:endParaRPr lang="tr-TR" dirty="0">
            <a:latin typeface="Comic Sans MS" pitchFamily="66" charset="0"/>
          </a:endParaRPr>
        </a:p>
      </dgm:t>
    </dgm:pt>
    <dgm:pt modelId="{C17EC609-5220-4253-8199-4A389AFF9BC7}" type="parTrans" cxnId="{FDFFC938-8E55-4CD5-BC5B-7FEA850B08D9}">
      <dgm:prSet/>
      <dgm:spPr/>
      <dgm:t>
        <a:bodyPr/>
        <a:lstStyle/>
        <a:p>
          <a:endParaRPr lang="tr-TR"/>
        </a:p>
      </dgm:t>
    </dgm:pt>
    <dgm:pt modelId="{298031A7-6FD3-4171-9AF7-6B93E92EEEEE}" type="sibTrans" cxnId="{FDFFC938-8E55-4CD5-BC5B-7FEA850B08D9}">
      <dgm:prSet/>
      <dgm:spPr/>
      <dgm:t>
        <a:bodyPr/>
        <a:lstStyle/>
        <a:p>
          <a:endParaRPr lang="tr-TR"/>
        </a:p>
      </dgm:t>
    </dgm:pt>
    <dgm:pt modelId="{49998F6A-F190-4881-9C74-E68FDFC25D7F}">
      <dgm:prSet phldrT="[Metin]"/>
      <dgm:spPr/>
      <dgm:t>
        <a:bodyPr/>
        <a:lstStyle/>
        <a:p>
          <a:r>
            <a:rPr lang="tr-TR" dirty="0" smtClean="0">
              <a:latin typeface="Comic Sans MS" pitchFamily="66" charset="0"/>
            </a:rPr>
            <a:t>TÜREMİŞ SÖZCÜKLER</a:t>
          </a:r>
          <a:endParaRPr lang="tr-TR" dirty="0">
            <a:latin typeface="Comic Sans MS" pitchFamily="66" charset="0"/>
          </a:endParaRPr>
        </a:p>
      </dgm:t>
    </dgm:pt>
    <dgm:pt modelId="{DD026824-A30E-4F68-B652-76957D4E6078}" type="parTrans" cxnId="{C5FA1E5C-679B-45D4-9AF8-B1871F48A776}">
      <dgm:prSet/>
      <dgm:spPr/>
      <dgm:t>
        <a:bodyPr/>
        <a:lstStyle/>
        <a:p>
          <a:endParaRPr lang="tr-TR"/>
        </a:p>
      </dgm:t>
    </dgm:pt>
    <dgm:pt modelId="{AA49DF02-381B-4684-B2C3-30DFAF0F4891}" type="sibTrans" cxnId="{C5FA1E5C-679B-45D4-9AF8-B1871F48A776}">
      <dgm:prSet/>
      <dgm:spPr/>
      <dgm:t>
        <a:bodyPr/>
        <a:lstStyle/>
        <a:p>
          <a:endParaRPr lang="tr-TR"/>
        </a:p>
      </dgm:t>
    </dgm:pt>
    <dgm:pt modelId="{DE740440-350F-429F-BA77-D96502719DDF}">
      <dgm:prSet phldrT="[Metin]"/>
      <dgm:spPr/>
      <dgm:t>
        <a:bodyPr/>
        <a:lstStyle/>
        <a:p>
          <a:r>
            <a:rPr lang="tr-TR" dirty="0" smtClean="0">
              <a:latin typeface="Comic Sans MS" pitchFamily="66" charset="0"/>
            </a:rPr>
            <a:t>BİRLEŞİK SÖZCÜKLER</a:t>
          </a:r>
          <a:endParaRPr lang="tr-TR" dirty="0">
            <a:latin typeface="Comic Sans MS" pitchFamily="66" charset="0"/>
          </a:endParaRPr>
        </a:p>
      </dgm:t>
    </dgm:pt>
    <dgm:pt modelId="{434DAA63-22BA-4312-A3CA-98A4F6D17060}" type="parTrans" cxnId="{9F165DAC-137E-4D6B-89BF-B7B673610BF7}">
      <dgm:prSet/>
      <dgm:spPr/>
      <dgm:t>
        <a:bodyPr/>
        <a:lstStyle/>
        <a:p>
          <a:endParaRPr lang="tr-TR"/>
        </a:p>
      </dgm:t>
    </dgm:pt>
    <dgm:pt modelId="{7E70D1FB-8AE4-44C9-95C4-26302C3105F8}" type="sibTrans" cxnId="{9F165DAC-137E-4D6B-89BF-B7B673610BF7}">
      <dgm:prSet/>
      <dgm:spPr/>
      <dgm:t>
        <a:bodyPr/>
        <a:lstStyle/>
        <a:p>
          <a:endParaRPr lang="tr-TR"/>
        </a:p>
      </dgm:t>
    </dgm:pt>
    <dgm:pt modelId="{1C48F910-ACAB-48ED-B2DC-AA750BD7B036}" type="pres">
      <dgm:prSet presAssocID="{06F5005E-6CD0-496B-92FB-82D59883BB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06CBF75-1D8A-4AA7-95AC-92808F9CA6C6}" type="pres">
      <dgm:prSet presAssocID="{70D4E1DB-40C6-4EE9-8C7F-D5B5A1ECE98F}" presName="parentLin" presStyleCnt="0"/>
      <dgm:spPr/>
    </dgm:pt>
    <dgm:pt modelId="{63B56C19-355E-4047-91C9-0F277DFFC214}" type="pres">
      <dgm:prSet presAssocID="{70D4E1DB-40C6-4EE9-8C7F-D5B5A1ECE98F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D10B16D7-081C-4D23-A6A1-3B3E38278291}" type="pres">
      <dgm:prSet presAssocID="{70D4E1DB-40C6-4EE9-8C7F-D5B5A1ECE98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C555F3-98EC-4B0F-8442-DB702E738B90}" type="pres">
      <dgm:prSet presAssocID="{70D4E1DB-40C6-4EE9-8C7F-D5B5A1ECE98F}" presName="negativeSpace" presStyleCnt="0"/>
      <dgm:spPr/>
    </dgm:pt>
    <dgm:pt modelId="{DF1884AF-26F6-4DDE-B77D-A72D3C91A647}" type="pres">
      <dgm:prSet presAssocID="{70D4E1DB-40C6-4EE9-8C7F-D5B5A1ECE98F}" presName="childText" presStyleLbl="conFgAcc1" presStyleIdx="0" presStyleCnt="3">
        <dgm:presLayoutVars>
          <dgm:bulletEnabled val="1"/>
        </dgm:presLayoutVars>
      </dgm:prSet>
      <dgm:spPr/>
    </dgm:pt>
    <dgm:pt modelId="{45373624-1A6D-4FD6-B16F-16370FA1735F}" type="pres">
      <dgm:prSet presAssocID="{298031A7-6FD3-4171-9AF7-6B93E92EEEEE}" presName="spaceBetweenRectangles" presStyleCnt="0"/>
      <dgm:spPr/>
    </dgm:pt>
    <dgm:pt modelId="{3EF50116-360A-4397-8A38-4F93418F497D}" type="pres">
      <dgm:prSet presAssocID="{49998F6A-F190-4881-9C74-E68FDFC25D7F}" presName="parentLin" presStyleCnt="0"/>
      <dgm:spPr/>
    </dgm:pt>
    <dgm:pt modelId="{FA4180EF-AE57-4CA0-89B6-AE920693930A}" type="pres">
      <dgm:prSet presAssocID="{49998F6A-F190-4881-9C74-E68FDFC25D7F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8FF7B7F9-7CE6-4818-B8A7-15F007B6244A}" type="pres">
      <dgm:prSet presAssocID="{49998F6A-F190-4881-9C74-E68FDFC25D7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E21923-ED2D-432E-B85E-AA15C073C3F5}" type="pres">
      <dgm:prSet presAssocID="{49998F6A-F190-4881-9C74-E68FDFC25D7F}" presName="negativeSpace" presStyleCnt="0"/>
      <dgm:spPr/>
    </dgm:pt>
    <dgm:pt modelId="{EC940BFC-DC9D-449B-A8DF-1310F4AD7BC5}" type="pres">
      <dgm:prSet presAssocID="{49998F6A-F190-4881-9C74-E68FDFC25D7F}" presName="childText" presStyleLbl="conFgAcc1" presStyleIdx="1" presStyleCnt="3">
        <dgm:presLayoutVars>
          <dgm:bulletEnabled val="1"/>
        </dgm:presLayoutVars>
      </dgm:prSet>
      <dgm:spPr/>
    </dgm:pt>
    <dgm:pt modelId="{8A5E4010-295D-4505-88C8-9F4A87F442D1}" type="pres">
      <dgm:prSet presAssocID="{AA49DF02-381B-4684-B2C3-30DFAF0F4891}" presName="spaceBetweenRectangles" presStyleCnt="0"/>
      <dgm:spPr/>
    </dgm:pt>
    <dgm:pt modelId="{B5B1650F-1F71-4E3C-9924-3BF7F8139CBE}" type="pres">
      <dgm:prSet presAssocID="{DE740440-350F-429F-BA77-D96502719DDF}" presName="parentLin" presStyleCnt="0"/>
      <dgm:spPr/>
    </dgm:pt>
    <dgm:pt modelId="{0F525695-4E10-4FBE-A6CA-8586375314FA}" type="pres">
      <dgm:prSet presAssocID="{DE740440-350F-429F-BA77-D96502719DDF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0490DB51-BF45-4D48-B318-A107C33BAE83}" type="pres">
      <dgm:prSet presAssocID="{DE740440-350F-429F-BA77-D96502719DD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B69620-189C-443F-A940-576A5DE68478}" type="pres">
      <dgm:prSet presAssocID="{DE740440-350F-429F-BA77-D96502719DDF}" presName="negativeSpace" presStyleCnt="0"/>
      <dgm:spPr/>
    </dgm:pt>
    <dgm:pt modelId="{01D637B0-8528-4786-83C6-1BB93FA3E151}" type="pres">
      <dgm:prSet presAssocID="{DE740440-350F-429F-BA77-D96502719DD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DFFC938-8E55-4CD5-BC5B-7FEA850B08D9}" srcId="{06F5005E-6CD0-496B-92FB-82D59883BB73}" destId="{70D4E1DB-40C6-4EE9-8C7F-D5B5A1ECE98F}" srcOrd="0" destOrd="0" parTransId="{C17EC609-5220-4253-8199-4A389AFF9BC7}" sibTransId="{298031A7-6FD3-4171-9AF7-6B93E92EEEEE}"/>
    <dgm:cxn modelId="{C5FA1E5C-679B-45D4-9AF8-B1871F48A776}" srcId="{06F5005E-6CD0-496B-92FB-82D59883BB73}" destId="{49998F6A-F190-4881-9C74-E68FDFC25D7F}" srcOrd="1" destOrd="0" parTransId="{DD026824-A30E-4F68-B652-76957D4E6078}" sibTransId="{AA49DF02-381B-4684-B2C3-30DFAF0F4891}"/>
    <dgm:cxn modelId="{6E66A4E2-6964-4E3D-8A41-F0EE74672CA2}" type="presOf" srcId="{49998F6A-F190-4881-9C74-E68FDFC25D7F}" destId="{8FF7B7F9-7CE6-4818-B8A7-15F007B6244A}" srcOrd="1" destOrd="0" presId="urn:microsoft.com/office/officeart/2005/8/layout/list1"/>
    <dgm:cxn modelId="{E2103AA5-E078-4871-A4F9-3D98F52F7C67}" type="presOf" srcId="{70D4E1DB-40C6-4EE9-8C7F-D5B5A1ECE98F}" destId="{63B56C19-355E-4047-91C9-0F277DFFC214}" srcOrd="0" destOrd="0" presId="urn:microsoft.com/office/officeart/2005/8/layout/list1"/>
    <dgm:cxn modelId="{37228EE3-B86E-45BD-8658-2520A7C032E2}" type="presOf" srcId="{06F5005E-6CD0-496B-92FB-82D59883BB73}" destId="{1C48F910-ACAB-48ED-B2DC-AA750BD7B036}" srcOrd="0" destOrd="0" presId="urn:microsoft.com/office/officeart/2005/8/layout/list1"/>
    <dgm:cxn modelId="{9F165DAC-137E-4D6B-89BF-B7B673610BF7}" srcId="{06F5005E-6CD0-496B-92FB-82D59883BB73}" destId="{DE740440-350F-429F-BA77-D96502719DDF}" srcOrd="2" destOrd="0" parTransId="{434DAA63-22BA-4312-A3CA-98A4F6D17060}" sibTransId="{7E70D1FB-8AE4-44C9-95C4-26302C3105F8}"/>
    <dgm:cxn modelId="{84DBC1A1-1488-46B6-87B2-4DAE8438DE30}" type="presOf" srcId="{49998F6A-F190-4881-9C74-E68FDFC25D7F}" destId="{FA4180EF-AE57-4CA0-89B6-AE920693930A}" srcOrd="0" destOrd="0" presId="urn:microsoft.com/office/officeart/2005/8/layout/list1"/>
    <dgm:cxn modelId="{80E14B44-1635-4DF2-8A79-AD24FE670724}" type="presOf" srcId="{DE740440-350F-429F-BA77-D96502719DDF}" destId="{0490DB51-BF45-4D48-B318-A107C33BAE83}" srcOrd="1" destOrd="0" presId="urn:microsoft.com/office/officeart/2005/8/layout/list1"/>
    <dgm:cxn modelId="{92B1CB1E-2C51-415D-8AA3-5CAD18DC52C4}" type="presOf" srcId="{DE740440-350F-429F-BA77-D96502719DDF}" destId="{0F525695-4E10-4FBE-A6CA-8586375314FA}" srcOrd="0" destOrd="0" presId="urn:microsoft.com/office/officeart/2005/8/layout/list1"/>
    <dgm:cxn modelId="{C15260D7-C984-472D-8544-687E2A4D68F3}" type="presOf" srcId="{70D4E1DB-40C6-4EE9-8C7F-D5B5A1ECE98F}" destId="{D10B16D7-081C-4D23-A6A1-3B3E38278291}" srcOrd="1" destOrd="0" presId="urn:microsoft.com/office/officeart/2005/8/layout/list1"/>
    <dgm:cxn modelId="{1322254C-3389-4805-9FE2-6B37DB71EA87}" type="presParOf" srcId="{1C48F910-ACAB-48ED-B2DC-AA750BD7B036}" destId="{506CBF75-1D8A-4AA7-95AC-92808F9CA6C6}" srcOrd="0" destOrd="0" presId="urn:microsoft.com/office/officeart/2005/8/layout/list1"/>
    <dgm:cxn modelId="{5FDBDD0B-9E4D-4BB6-9F62-3661F5A82DC3}" type="presParOf" srcId="{506CBF75-1D8A-4AA7-95AC-92808F9CA6C6}" destId="{63B56C19-355E-4047-91C9-0F277DFFC214}" srcOrd="0" destOrd="0" presId="urn:microsoft.com/office/officeart/2005/8/layout/list1"/>
    <dgm:cxn modelId="{FE10E8CE-8B78-443E-B78F-33AD269C735D}" type="presParOf" srcId="{506CBF75-1D8A-4AA7-95AC-92808F9CA6C6}" destId="{D10B16D7-081C-4D23-A6A1-3B3E38278291}" srcOrd="1" destOrd="0" presId="urn:microsoft.com/office/officeart/2005/8/layout/list1"/>
    <dgm:cxn modelId="{7C57F081-70CA-4691-940B-46DDE7BF405B}" type="presParOf" srcId="{1C48F910-ACAB-48ED-B2DC-AA750BD7B036}" destId="{30C555F3-98EC-4B0F-8442-DB702E738B90}" srcOrd="1" destOrd="0" presId="urn:microsoft.com/office/officeart/2005/8/layout/list1"/>
    <dgm:cxn modelId="{E3156AC6-3516-4184-8630-2A0DE5B24BB7}" type="presParOf" srcId="{1C48F910-ACAB-48ED-B2DC-AA750BD7B036}" destId="{DF1884AF-26F6-4DDE-B77D-A72D3C91A647}" srcOrd="2" destOrd="0" presId="urn:microsoft.com/office/officeart/2005/8/layout/list1"/>
    <dgm:cxn modelId="{FD65843A-29B2-4EE3-A896-F3E1551609B7}" type="presParOf" srcId="{1C48F910-ACAB-48ED-B2DC-AA750BD7B036}" destId="{45373624-1A6D-4FD6-B16F-16370FA1735F}" srcOrd="3" destOrd="0" presId="urn:microsoft.com/office/officeart/2005/8/layout/list1"/>
    <dgm:cxn modelId="{D2866C64-99B1-4C9E-B6BD-F960ABA9DA4B}" type="presParOf" srcId="{1C48F910-ACAB-48ED-B2DC-AA750BD7B036}" destId="{3EF50116-360A-4397-8A38-4F93418F497D}" srcOrd="4" destOrd="0" presId="urn:microsoft.com/office/officeart/2005/8/layout/list1"/>
    <dgm:cxn modelId="{E8D77F31-6645-40F5-A448-A325CC0AC5E1}" type="presParOf" srcId="{3EF50116-360A-4397-8A38-4F93418F497D}" destId="{FA4180EF-AE57-4CA0-89B6-AE920693930A}" srcOrd="0" destOrd="0" presId="urn:microsoft.com/office/officeart/2005/8/layout/list1"/>
    <dgm:cxn modelId="{C06684C6-2C11-46C7-BC09-8636C6C31629}" type="presParOf" srcId="{3EF50116-360A-4397-8A38-4F93418F497D}" destId="{8FF7B7F9-7CE6-4818-B8A7-15F007B6244A}" srcOrd="1" destOrd="0" presId="urn:microsoft.com/office/officeart/2005/8/layout/list1"/>
    <dgm:cxn modelId="{E8434CA9-0E61-4987-B489-CD65CBBB0151}" type="presParOf" srcId="{1C48F910-ACAB-48ED-B2DC-AA750BD7B036}" destId="{D0E21923-ED2D-432E-B85E-AA15C073C3F5}" srcOrd="5" destOrd="0" presId="urn:microsoft.com/office/officeart/2005/8/layout/list1"/>
    <dgm:cxn modelId="{5DAFCAB9-5D50-48CE-84CE-AC121512F7A5}" type="presParOf" srcId="{1C48F910-ACAB-48ED-B2DC-AA750BD7B036}" destId="{EC940BFC-DC9D-449B-A8DF-1310F4AD7BC5}" srcOrd="6" destOrd="0" presId="urn:microsoft.com/office/officeart/2005/8/layout/list1"/>
    <dgm:cxn modelId="{2ED1413B-3432-4CE5-BDD3-42F27E2D9109}" type="presParOf" srcId="{1C48F910-ACAB-48ED-B2DC-AA750BD7B036}" destId="{8A5E4010-295D-4505-88C8-9F4A87F442D1}" srcOrd="7" destOrd="0" presId="urn:microsoft.com/office/officeart/2005/8/layout/list1"/>
    <dgm:cxn modelId="{A236581B-9122-47A2-8EE9-911D468A04B4}" type="presParOf" srcId="{1C48F910-ACAB-48ED-B2DC-AA750BD7B036}" destId="{B5B1650F-1F71-4E3C-9924-3BF7F8139CBE}" srcOrd="8" destOrd="0" presId="urn:microsoft.com/office/officeart/2005/8/layout/list1"/>
    <dgm:cxn modelId="{AF5A8E1D-2408-495F-8259-9981DF5803C6}" type="presParOf" srcId="{B5B1650F-1F71-4E3C-9924-3BF7F8139CBE}" destId="{0F525695-4E10-4FBE-A6CA-8586375314FA}" srcOrd="0" destOrd="0" presId="urn:microsoft.com/office/officeart/2005/8/layout/list1"/>
    <dgm:cxn modelId="{AAAB7664-2583-41D1-88B9-D2CF8B0E27E5}" type="presParOf" srcId="{B5B1650F-1F71-4E3C-9924-3BF7F8139CBE}" destId="{0490DB51-BF45-4D48-B318-A107C33BAE83}" srcOrd="1" destOrd="0" presId="urn:microsoft.com/office/officeart/2005/8/layout/list1"/>
    <dgm:cxn modelId="{9147D9B3-4812-4106-B846-B7CEC1666C41}" type="presParOf" srcId="{1C48F910-ACAB-48ED-B2DC-AA750BD7B036}" destId="{CFB69620-189C-443F-A940-576A5DE68478}" srcOrd="9" destOrd="0" presId="urn:microsoft.com/office/officeart/2005/8/layout/list1"/>
    <dgm:cxn modelId="{6E99C2F5-47AF-4D5C-AA9C-539C0E9D509A}" type="presParOf" srcId="{1C48F910-ACAB-48ED-B2DC-AA750BD7B036}" destId="{01D637B0-8528-4786-83C6-1BB93FA3E15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A04A3F8-78E2-4EC8-8F07-053D1C69BF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0B5F4A7-A434-4E83-B05E-DCA87BA63AC3}">
      <dgm:prSet/>
      <dgm:spPr/>
      <dgm:t>
        <a:bodyPr/>
        <a:lstStyle/>
        <a:p>
          <a:r>
            <a:rPr lang="tr-TR" dirty="0" smtClean="0"/>
            <a:t>“</a:t>
          </a:r>
          <a:r>
            <a:rPr lang="tr-TR" dirty="0" smtClean="0">
              <a:solidFill>
                <a:schemeClr val="tx1"/>
              </a:solidFill>
            </a:rPr>
            <a:t>Aslanağzı</a:t>
          </a:r>
          <a:r>
            <a:rPr lang="tr-TR" dirty="0" smtClean="0"/>
            <a:t>” isminin oluşumunda her iki sözcük de kendi anlamını yitirmiştir</a:t>
          </a:r>
          <a:endParaRPr lang="tr-TR" dirty="0"/>
        </a:p>
      </dgm:t>
    </dgm:pt>
    <dgm:pt modelId="{517B741F-7642-4949-BA86-7228E93A33D6}" type="parTrans" cxnId="{0139ECAC-A4A4-4C5D-B59F-679895D67C88}">
      <dgm:prSet/>
      <dgm:spPr/>
      <dgm:t>
        <a:bodyPr/>
        <a:lstStyle/>
        <a:p>
          <a:endParaRPr lang="tr-TR"/>
        </a:p>
      </dgm:t>
    </dgm:pt>
    <dgm:pt modelId="{09724B47-BA0E-4FD5-A079-9716A584707B}" type="sibTrans" cxnId="{0139ECAC-A4A4-4C5D-B59F-679895D67C88}">
      <dgm:prSet/>
      <dgm:spPr/>
      <dgm:t>
        <a:bodyPr/>
        <a:lstStyle/>
        <a:p>
          <a:endParaRPr lang="tr-TR"/>
        </a:p>
      </dgm:t>
    </dgm:pt>
    <dgm:pt modelId="{132F60C9-9EAE-4523-9668-9E1B7520BDCE}">
      <dgm:prSet/>
      <dgm:spPr/>
      <dgm:t>
        <a:bodyPr/>
        <a:lstStyle/>
        <a:p>
          <a:r>
            <a:rPr lang="tr-TR" dirty="0" smtClean="0"/>
            <a:t>“</a:t>
          </a:r>
          <a:r>
            <a:rPr lang="tr-TR" dirty="0" smtClean="0">
              <a:solidFill>
                <a:schemeClr val="tx1"/>
              </a:solidFill>
            </a:rPr>
            <a:t>Rüzgârgülü</a:t>
          </a:r>
          <a:r>
            <a:rPr lang="tr-TR" dirty="0" smtClean="0"/>
            <a:t>” isminin oluşumunda “rüzgâr” sözcüğü kendi anlamını korurken, “gül” sözcüğü kendi anlamını yitirmiştir.</a:t>
          </a:r>
          <a:endParaRPr lang="tr-TR" dirty="0"/>
        </a:p>
      </dgm:t>
    </dgm:pt>
    <dgm:pt modelId="{CD7829DA-5F73-4C54-9506-3BC78E818976}" type="parTrans" cxnId="{8DABD777-E32F-4F1F-A08D-1ED47026377E}">
      <dgm:prSet/>
      <dgm:spPr/>
      <dgm:t>
        <a:bodyPr/>
        <a:lstStyle/>
        <a:p>
          <a:endParaRPr lang="tr-TR"/>
        </a:p>
      </dgm:t>
    </dgm:pt>
    <dgm:pt modelId="{4879A953-F5C2-4A18-BF6D-C28E01B9551C}" type="sibTrans" cxnId="{8DABD777-E32F-4F1F-A08D-1ED47026377E}">
      <dgm:prSet/>
      <dgm:spPr/>
      <dgm:t>
        <a:bodyPr/>
        <a:lstStyle/>
        <a:p>
          <a:endParaRPr lang="tr-TR"/>
        </a:p>
      </dgm:t>
    </dgm:pt>
    <dgm:pt modelId="{1AB425BC-E08F-4970-9650-2B2F75866506}">
      <dgm:prSet/>
      <dgm:spPr/>
      <dgm:t>
        <a:bodyPr/>
        <a:lstStyle/>
        <a:p>
          <a:r>
            <a:rPr lang="tr-TR" dirty="0" smtClean="0"/>
            <a:t>“</a:t>
          </a:r>
          <a:r>
            <a:rPr lang="tr-TR" dirty="0" smtClean="0">
              <a:solidFill>
                <a:schemeClr val="tx1"/>
              </a:solidFill>
            </a:rPr>
            <a:t>Ayakkabı</a:t>
          </a:r>
          <a:r>
            <a:rPr lang="tr-TR" dirty="0" smtClean="0"/>
            <a:t>” sözcüğü,bir nesnenin adı olan birleşik bir isimdir.Burada her iki sözcük de kendi anlamını korumuştur.</a:t>
          </a:r>
          <a:endParaRPr lang="tr-TR" dirty="0"/>
        </a:p>
      </dgm:t>
    </dgm:pt>
    <dgm:pt modelId="{499FAAD4-FC22-4B10-85FE-D809E3373293}" type="parTrans" cxnId="{DE3780C8-A261-4553-8295-7450C2E259C3}">
      <dgm:prSet/>
      <dgm:spPr/>
      <dgm:t>
        <a:bodyPr/>
        <a:lstStyle/>
        <a:p>
          <a:endParaRPr lang="tr-TR"/>
        </a:p>
      </dgm:t>
    </dgm:pt>
    <dgm:pt modelId="{0F4229F3-0CCD-4C3E-ADE1-398FBA675CF2}" type="sibTrans" cxnId="{DE3780C8-A261-4553-8295-7450C2E259C3}">
      <dgm:prSet/>
      <dgm:spPr/>
      <dgm:t>
        <a:bodyPr/>
        <a:lstStyle/>
        <a:p>
          <a:endParaRPr lang="tr-TR"/>
        </a:p>
      </dgm:t>
    </dgm:pt>
    <dgm:pt modelId="{7B673C17-1811-4B1B-B0B2-8769AB1B35B2}" type="pres">
      <dgm:prSet presAssocID="{8A04A3F8-78E2-4EC8-8F07-053D1C69BF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6DD2B37-1FFB-4EAF-97F9-60824EFC9C62}" type="pres">
      <dgm:prSet presAssocID="{132F60C9-9EAE-4523-9668-9E1B7520BD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50E9DD-9542-4610-ACF2-C4D19FE80087}" type="pres">
      <dgm:prSet presAssocID="{4879A953-F5C2-4A18-BF6D-C28E01B9551C}" presName="spacer" presStyleCnt="0"/>
      <dgm:spPr/>
    </dgm:pt>
    <dgm:pt modelId="{4C157047-B193-4CC9-B958-20575731E37B}" type="pres">
      <dgm:prSet presAssocID="{1AB425BC-E08F-4970-9650-2B2F7586650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B3284C-DC4A-4D40-875A-6D9CCA0A71DD}" type="pres">
      <dgm:prSet presAssocID="{0F4229F3-0CCD-4C3E-ADE1-398FBA675CF2}" presName="spacer" presStyleCnt="0"/>
      <dgm:spPr/>
    </dgm:pt>
    <dgm:pt modelId="{0A7C2609-5AF8-4292-85BC-8837C07D7193}" type="pres">
      <dgm:prSet presAssocID="{30B5F4A7-A434-4E83-B05E-DCA87BA63A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647F4A-FB11-4A53-91C4-5C32886814B9}" type="presOf" srcId="{30B5F4A7-A434-4E83-B05E-DCA87BA63AC3}" destId="{0A7C2609-5AF8-4292-85BC-8837C07D7193}" srcOrd="0" destOrd="0" presId="urn:microsoft.com/office/officeart/2005/8/layout/vList2"/>
    <dgm:cxn modelId="{DE3780C8-A261-4553-8295-7450C2E259C3}" srcId="{8A04A3F8-78E2-4EC8-8F07-053D1C69BF20}" destId="{1AB425BC-E08F-4970-9650-2B2F75866506}" srcOrd="1" destOrd="0" parTransId="{499FAAD4-FC22-4B10-85FE-D809E3373293}" sibTransId="{0F4229F3-0CCD-4C3E-ADE1-398FBA675CF2}"/>
    <dgm:cxn modelId="{E038EBD0-99B2-4697-BA21-4D63F426A703}" type="presOf" srcId="{1AB425BC-E08F-4970-9650-2B2F75866506}" destId="{4C157047-B193-4CC9-B958-20575731E37B}" srcOrd="0" destOrd="0" presId="urn:microsoft.com/office/officeart/2005/8/layout/vList2"/>
    <dgm:cxn modelId="{8DABD777-E32F-4F1F-A08D-1ED47026377E}" srcId="{8A04A3F8-78E2-4EC8-8F07-053D1C69BF20}" destId="{132F60C9-9EAE-4523-9668-9E1B7520BDCE}" srcOrd="0" destOrd="0" parTransId="{CD7829DA-5F73-4C54-9506-3BC78E818976}" sibTransId="{4879A953-F5C2-4A18-BF6D-C28E01B9551C}"/>
    <dgm:cxn modelId="{609FB955-475C-4757-9CA3-1B9060DA5A09}" type="presOf" srcId="{8A04A3F8-78E2-4EC8-8F07-053D1C69BF20}" destId="{7B673C17-1811-4B1B-B0B2-8769AB1B35B2}" srcOrd="0" destOrd="0" presId="urn:microsoft.com/office/officeart/2005/8/layout/vList2"/>
    <dgm:cxn modelId="{0139ECAC-A4A4-4C5D-B59F-679895D67C88}" srcId="{8A04A3F8-78E2-4EC8-8F07-053D1C69BF20}" destId="{30B5F4A7-A434-4E83-B05E-DCA87BA63AC3}" srcOrd="2" destOrd="0" parTransId="{517B741F-7642-4949-BA86-7228E93A33D6}" sibTransId="{09724B47-BA0E-4FD5-A079-9716A584707B}"/>
    <dgm:cxn modelId="{7798FE4F-A6CF-4A17-BD2E-FE8EE1B8BFD2}" type="presOf" srcId="{132F60C9-9EAE-4523-9668-9E1B7520BDCE}" destId="{06DD2B37-1FFB-4EAF-97F9-60824EFC9C62}" srcOrd="0" destOrd="0" presId="urn:microsoft.com/office/officeart/2005/8/layout/vList2"/>
    <dgm:cxn modelId="{3A65891F-DB1F-4B26-A73F-6CABE4AB1A0D}" type="presParOf" srcId="{7B673C17-1811-4B1B-B0B2-8769AB1B35B2}" destId="{06DD2B37-1FFB-4EAF-97F9-60824EFC9C62}" srcOrd="0" destOrd="0" presId="urn:microsoft.com/office/officeart/2005/8/layout/vList2"/>
    <dgm:cxn modelId="{B0AC682A-B677-4A1C-9460-4ABA2B896FF7}" type="presParOf" srcId="{7B673C17-1811-4B1B-B0B2-8769AB1B35B2}" destId="{4150E9DD-9542-4610-ACF2-C4D19FE80087}" srcOrd="1" destOrd="0" presId="urn:microsoft.com/office/officeart/2005/8/layout/vList2"/>
    <dgm:cxn modelId="{EDCCED06-8377-4A65-A73B-69D57352C8B9}" type="presParOf" srcId="{7B673C17-1811-4B1B-B0B2-8769AB1B35B2}" destId="{4C157047-B193-4CC9-B958-20575731E37B}" srcOrd="2" destOrd="0" presId="urn:microsoft.com/office/officeart/2005/8/layout/vList2"/>
    <dgm:cxn modelId="{DC666898-C1AC-4A41-BAF3-74CDF3DF5748}" type="presParOf" srcId="{7B673C17-1811-4B1B-B0B2-8769AB1B35B2}" destId="{4AB3284C-DC4A-4D40-875A-6D9CCA0A71DD}" srcOrd="3" destOrd="0" presId="urn:microsoft.com/office/officeart/2005/8/layout/vList2"/>
    <dgm:cxn modelId="{2C223E8F-B752-411A-93BE-BF37F9710D35}" type="presParOf" srcId="{7B673C17-1811-4B1B-B0B2-8769AB1B35B2}" destId="{0A7C2609-5AF8-4292-85BC-8837C07D71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6166CDC-B63C-407E-9666-52DEF4463E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4D1C028-CB37-445F-9979-3FC753FCBF8E}">
      <dgm:prSet/>
      <dgm:spPr/>
      <dgm:t>
        <a:bodyPr/>
        <a:lstStyle/>
        <a:p>
          <a:r>
            <a:rPr lang="tr-TR" dirty="0" smtClean="0"/>
            <a:t>“Dünyada </a:t>
          </a:r>
          <a:r>
            <a:rPr lang="tr-TR" dirty="0" smtClean="0">
              <a:solidFill>
                <a:schemeClr val="tx1"/>
              </a:solidFill>
            </a:rPr>
            <a:t>aç</a:t>
          </a:r>
          <a:r>
            <a:rPr lang="tr-TR" dirty="0" smtClean="0"/>
            <a:t> insanlar var.(Basit)”</a:t>
          </a:r>
          <a:endParaRPr lang="tr-TR" dirty="0"/>
        </a:p>
      </dgm:t>
    </dgm:pt>
    <dgm:pt modelId="{2E0E0624-B866-4B7B-9492-A3D5CDD0A813}" type="parTrans" cxnId="{C8B3C0D9-ABA3-46F2-B42F-3C9777B68258}">
      <dgm:prSet/>
      <dgm:spPr/>
      <dgm:t>
        <a:bodyPr/>
        <a:lstStyle/>
        <a:p>
          <a:endParaRPr lang="tr-TR"/>
        </a:p>
      </dgm:t>
    </dgm:pt>
    <dgm:pt modelId="{143D7BAD-5A3F-4BCD-AB99-7EE47845A2ED}" type="sibTrans" cxnId="{C8B3C0D9-ABA3-46F2-B42F-3C9777B68258}">
      <dgm:prSet/>
      <dgm:spPr/>
      <dgm:t>
        <a:bodyPr/>
        <a:lstStyle/>
        <a:p>
          <a:endParaRPr lang="tr-TR"/>
        </a:p>
      </dgm:t>
    </dgm:pt>
    <dgm:pt modelId="{5865A004-2E03-4774-90F4-2C2771DE0E6E}">
      <dgm:prSet/>
      <dgm:spPr/>
      <dgm:t>
        <a:bodyPr/>
        <a:lstStyle/>
        <a:p>
          <a:r>
            <a:rPr lang="tr-TR" dirty="0" smtClean="0"/>
            <a:t>“</a:t>
          </a:r>
          <a:r>
            <a:rPr lang="tr-TR" dirty="0" smtClean="0">
              <a:solidFill>
                <a:schemeClr val="tx1"/>
              </a:solidFill>
            </a:rPr>
            <a:t>Açlık</a:t>
          </a:r>
          <a:r>
            <a:rPr lang="tr-TR" dirty="0" smtClean="0"/>
            <a:t>,önemli bir sorundur.(Türemiş)”</a:t>
          </a:r>
          <a:endParaRPr lang="tr-TR" dirty="0"/>
        </a:p>
      </dgm:t>
    </dgm:pt>
    <dgm:pt modelId="{8F8F0A8D-E97E-4B33-A1A9-836A6CE73EB4}" type="parTrans" cxnId="{DC6865DB-B92A-40CD-9CE0-CFF8F78E8060}">
      <dgm:prSet/>
      <dgm:spPr/>
      <dgm:t>
        <a:bodyPr/>
        <a:lstStyle/>
        <a:p>
          <a:endParaRPr lang="tr-TR"/>
        </a:p>
      </dgm:t>
    </dgm:pt>
    <dgm:pt modelId="{4FA3DC93-B7B2-48E1-BA6C-E262B9862ABB}" type="sibTrans" cxnId="{DC6865DB-B92A-40CD-9CE0-CFF8F78E8060}">
      <dgm:prSet/>
      <dgm:spPr/>
      <dgm:t>
        <a:bodyPr/>
        <a:lstStyle/>
        <a:p>
          <a:endParaRPr lang="tr-TR"/>
        </a:p>
      </dgm:t>
    </dgm:pt>
    <dgm:pt modelId="{180D2F21-8F4A-47FA-9DCB-A0255B0D33FA}">
      <dgm:prSet/>
      <dgm:spPr/>
      <dgm:t>
        <a:bodyPr/>
        <a:lstStyle/>
        <a:p>
          <a:r>
            <a:rPr lang="tr-TR" dirty="0" smtClean="0"/>
            <a:t>“</a:t>
          </a:r>
          <a:r>
            <a:rPr lang="tr-TR" dirty="0" smtClean="0">
              <a:solidFill>
                <a:schemeClr val="tx1"/>
              </a:solidFill>
            </a:rPr>
            <a:t>Açgözlülük</a:t>
          </a:r>
          <a:r>
            <a:rPr lang="tr-TR" dirty="0" smtClean="0"/>
            <a:t>,iyi değildir.(Birleşik)”</a:t>
          </a:r>
          <a:endParaRPr lang="tr-TR" dirty="0"/>
        </a:p>
      </dgm:t>
    </dgm:pt>
    <dgm:pt modelId="{0A763AB4-E9C2-478E-AD76-D0E2EADDB5E6}" type="parTrans" cxnId="{B6D48BA4-1F9B-45EC-8870-F9A5E98D9873}">
      <dgm:prSet/>
      <dgm:spPr/>
      <dgm:t>
        <a:bodyPr/>
        <a:lstStyle/>
        <a:p>
          <a:endParaRPr lang="tr-TR"/>
        </a:p>
      </dgm:t>
    </dgm:pt>
    <dgm:pt modelId="{C1A821AE-DD9A-44D9-A55D-F1654347B958}" type="sibTrans" cxnId="{B6D48BA4-1F9B-45EC-8870-F9A5E98D9873}">
      <dgm:prSet/>
      <dgm:spPr/>
      <dgm:t>
        <a:bodyPr/>
        <a:lstStyle/>
        <a:p>
          <a:endParaRPr lang="tr-TR"/>
        </a:p>
      </dgm:t>
    </dgm:pt>
    <dgm:pt modelId="{C58A831E-E158-489D-B2BC-7C57A12350DE}" type="pres">
      <dgm:prSet presAssocID="{16166CDC-B63C-407E-9666-52DEF4463E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F42A21B-103D-480F-9BC2-F55A8CD415B6}" type="pres">
      <dgm:prSet presAssocID="{24D1C028-CB37-445F-9979-3FC753FCBF8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B82512-406D-43C9-98FA-13255DF4F531}" type="pres">
      <dgm:prSet presAssocID="{143D7BAD-5A3F-4BCD-AB99-7EE47845A2ED}" presName="spacer" presStyleCnt="0"/>
      <dgm:spPr/>
    </dgm:pt>
    <dgm:pt modelId="{D8594725-0C40-49E0-B881-B2FD3472E09A}" type="pres">
      <dgm:prSet presAssocID="{180D2F21-8F4A-47FA-9DCB-A0255B0D33FA}" presName="parentText" presStyleLbl="node1" presStyleIdx="1" presStyleCnt="3" custLinFactY="122688" custLinFactNeighborX="1138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9445FE-DE5E-4235-8F70-EA4D48B70318}" type="pres">
      <dgm:prSet presAssocID="{C1A821AE-DD9A-44D9-A55D-F1654347B958}" presName="spacer" presStyleCnt="0"/>
      <dgm:spPr/>
    </dgm:pt>
    <dgm:pt modelId="{257664A1-D57F-4669-90AC-EDD7A91BAEB2}" type="pres">
      <dgm:prSet presAssocID="{5865A004-2E03-4774-90F4-2C2771DE0E6E}" presName="parentText" presStyleLbl="node1" presStyleIdx="2" presStyleCnt="3" custLinFactY="-100000" custLinFactNeighborX="-852" custLinFactNeighborY="-15980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A1B62B6-727F-4C50-8B1D-9B7B564F038F}" type="presOf" srcId="{5865A004-2E03-4774-90F4-2C2771DE0E6E}" destId="{257664A1-D57F-4669-90AC-EDD7A91BAEB2}" srcOrd="0" destOrd="0" presId="urn:microsoft.com/office/officeart/2005/8/layout/vList2"/>
    <dgm:cxn modelId="{1FFEC38A-0786-461D-8568-39EAE3AA4AC8}" type="presOf" srcId="{16166CDC-B63C-407E-9666-52DEF4463E1B}" destId="{C58A831E-E158-489D-B2BC-7C57A12350DE}" srcOrd="0" destOrd="0" presId="urn:microsoft.com/office/officeart/2005/8/layout/vList2"/>
    <dgm:cxn modelId="{C8B3C0D9-ABA3-46F2-B42F-3C9777B68258}" srcId="{16166CDC-B63C-407E-9666-52DEF4463E1B}" destId="{24D1C028-CB37-445F-9979-3FC753FCBF8E}" srcOrd="0" destOrd="0" parTransId="{2E0E0624-B866-4B7B-9492-A3D5CDD0A813}" sibTransId="{143D7BAD-5A3F-4BCD-AB99-7EE47845A2ED}"/>
    <dgm:cxn modelId="{0F150120-A12C-496B-848F-81586B197B21}" type="presOf" srcId="{180D2F21-8F4A-47FA-9DCB-A0255B0D33FA}" destId="{D8594725-0C40-49E0-B881-B2FD3472E09A}" srcOrd="0" destOrd="0" presId="urn:microsoft.com/office/officeart/2005/8/layout/vList2"/>
    <dgm:cxn modelId="{DC6865DB-B92A-40CD-9CE0-CFF8F78E8060}" srcId="{16166CDC-B63C-407E-9666-52DEF4463E1B}" destId="{5865A004-2E03-4774-90F4-2C2771DE0E6E}" srcOrd="2" destOrd="0" parTransId="{8F8F0A8D-E97E-4B33-A1A9-836A6CE73EB4}" sibTransId="{4FA3DC93-B7B2-48E1-BA6C-E262B9862ABB}"/>
    <dgm:cxn modelId="{B6D48BA4-1F9B-45EC-8870-F9A5E98D9873}" srcId="{16166CDC-B63C-407E-9666-52DEF4463E1B}" destId="{180D2F21-8F4A-47FA-9DCB-A0255B0D33FA}" srcOrd="1" destOrd="0" parTransId="{0A763AB4-E9C2-478E-AD76-D0E2EADDB5E6}" sibTransId="{C1A821AE-DD9A-44D9-A55D-F1654347B958}"/>
    <dgm:cxn modelId="{5E02A37F-1EBD-40D2-98AF-DB90B972F02C}" type="presOf" srcId="{24D1C028-CB37-445F-9979-3FC753FCBF8E}" destId="{0F42A21B-103D-480F-9BC2-F55A8CD415B6}" srcOrd="0" destOrd="0" presId="urn:microsoft.com/office/officeart/2005/8/layout/vList2"/>
    <dgm:cxn modelId="{3BE93023-E2D6-4E1C-ADDF-949ACA824973}" type="presParOf" srcId="{C58A831E-E158-489D-B2BC-7C57A12350DE}" destId="{0F42A21B-103D-480F-9BC2-F55A8CD415B6}" srcOrd="0" destOrd="0" presId="urn:microsoft.com/office/officeart/2005/8/layout/vList2"/>
    <dgm:cxn modelId="{C6D7196C-7754-4B4C-AA50-C54EF437ED35}" type="presParOf" srcId="{C58A831E-E158-489D-B2BC-7C57A12350DE}" destId="{49B82512-406D-43C9-98FA-13255DF4F531}" srcOrd="1" destOrd="0" presId="urn:microsoft.com/office/officeart/2005/8/layout/vList2"/>
    <dgm:cxn modelId="{41F22FCB-8EB0-4398-B818-5505AF1EAA70}" type="presParOf" srcId="{C58A831E-E158-489D-B2BC-7C57A12350DE}" destId="{D8594725-0C40-49E0-B881-B2FD3472E09A}" srcOrd="2" destOrd="0" presId="urn:microsoft.com/office/officeart/2005/8/layout/vList2"/>
    <dgm:cxn modelId="{BF8EFBBC-C2CE-4562-9013-5AA3AD54B7C5}" type="presParOf" srcId="{C58A831E-E158-489D-B2BC-7C57A12350DE}" destId="{E89445FE-DE5E-4235-8F70-EA4D48B70318}" srcOrd="3" destOrd="0" presId="urn:microsoft.com/office/officeart/2005/8/layout/vList2"/>
    <dgm:cxn modelId="{67D1BB1C-493C-41E3-AA01-0DC8C31E8364}" type="presParOf" srcId="{C58A831E-E158-489D-B2BC-7C57A12350DE}" destId="{257664A1-D57F-4669-90AC-EDD7A91BAEB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55657C-5D72-4D0A-B3F4-46590CC1DB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B58A4D9-2453-4FC0-A20F-E0906C96843C}">
      <dgm:prSet/>
      <dgm:spPr/>
      <dgm:t>
        <a:bodyPr/>
        <a:lstStyle/>
        <a:p>
          <a:r>
            <a:rPr lang="tr-TR" dirty="0" smtClean="0">
              <a:latin typeface="Comic Sans MS" pitchFamily="66" charset="0"/>
            </a:rPr>
            <a:t>Herhangi bir yapım eki almayan,kök durumundaki sözcüklere </a:t>
          </a:r>
          <a:r>
            <a:rPr lang="tr-TR" dirty="0" smtClean="0">
              <a:solidFill>
                <a:schemeClr val="tx1"/>
              </a:solidFill>
              <a:latin typeface="Comic Sans MS" pitchFamily="66" charset="0"/>
            </a:rPr>
            <a:t>basit sözcük </a:t>
          </a:r>
          <a:r>
            <a:rPr lang="tr-TR" dirty="0" smtClean="0">
              <a:latin typeface="Comic Sans MS" pitchFamily="66" charset="0"/>
            </a:rPr>
            <a:t>denir.Basit yapılı sözcükler çekim eki alabilir.</a:t>
          </a:r>
          <a:endParaRPr lang="tr-TR" dirty="0">
            <a:latin typeface="Comic Sans MS" pitchFamily="66" charset="0"/>
          </a:endParaRPr>
        </a:p>
      </dgm:t>
    </dgm:pt>
    <dgm:pt modelId="{11499561-F68A-4B3D-AFE1-0C223A3A7DE5}" type="parTrans" cxnId="{CBDBD637-5FD3-4370-A0F0-19288311C1AB}">
      <dgm:prSet/>
      <dgm:spPr/>
      <dgm:t>
        <a:bodyPr/>
        <a:lstStyle/>
        <a:p>
          <a:endParaRPr lang="tr-TR"/>
        </a:p>
      </dgm:t>
    </dgm:pt>
    <dgm:pt modelId="{B3295C36-199D-4E7A-A646-2B2C82D4CF8A}" type="sibTrans" cxnId="{CBDBD637-5FD3-4370-A0F0-19288311C1AB}">
      <dgm:prSet/>
      <dgm:spPr/>
      <dgm:t>
        <a:bodyPr/>
        <a:lstStyle/>
        <a:p>
          <a:endParaRPr lang="tr-TR"/>
        </a:p>
      </dgm:t>
    </dgm:pt>
    <dgm:pt modelId="{EA38499B-D0E6-497A-83C5-85BE06930D76}" type="pres">
      <dgm:prSet presAssocID="{5155657C-5D72-4D0A-B3F4-46590CC1DB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374634E-E01A-4AE7-A857-6F0E7608A563}" type="pres">
      <dgm:prSet presAssocID="{7B58A4D9-2453-4FC0-A20F-E0906C96843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7C28399-11CF-43D0-88E2-750DE3151104}" type="presOf" srcId="{7B58A4D9-2453-4FC0-A20F-E0906C96843C}" destId="{7374634E-E01A-4AE7-A857-6F0E7608A563}" srcOrd="0" destOrd="0" presId="urn:microsoft.com/office/officeart/2005/8/layout/vList2"/>
    <dgm:cxn modelId="{FDE4F508-90AB-46DB-B6B8-1B199E9C2564}" type="presOf" srcId="{5155657C-5D72-4D0A-B3F4-46590CC1DB0E}" destId="{EA38499B-D0E6-497A-83C5-85BE06930D76}" srcOrd="0" destOrd="0" presId="urn:microsoft.com/office/officeart/2005/8/layout/vList2"/>
    <dgm:cxn modelId="{CBDBD637-5FD3-4370-A0F0-19288311C1AB}" srcId="{5155657C-5D72-4D0A-B3F4-46590CC1DB0E}" destId="{7B58A4D9-2453-4FC0-A20F-E0906C96843C}" srcOrd="0" destOrd="0" parTransId="{11499561-F68A-4B3D-AFE1-0C223A3A7DE5}" sibTransId="{B3295C36-199D-4E7A-A646-2B2C82D4CF8A}"/>
    <dgm:cxn modelId="{D082D0E6-EA32-4C5B-9403-9E426F46713A}" type="presParOf" srcId="{EA38499B-D0E6-497A-83C5-85BE06930D76}" destId="{7374634E-E01A-4AE7-A857-6F0E7608A5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B6C9C2-EE11-486C-9614-9562D351EDDD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D70E2EA7-59C4-442A-8236-629E3FF00FE4}">
      <dgm:prSet/>
      <dgm:spPr/>
      <dgm:t>
        <a:bodyPr/>
        <a:lstStyle/>
        <a:p>
          <a:r>
            <a:rPr lang="tr-TR" dirty="0" smtClean="0"/>
            <a:t>“Bahçemizde çok gül vardı.”</a:t>
          </a:r>
          <a:endParaRPr lang="tr-TR" dirty="0"/>
        </a:p>
      </dgm:t>
    </dgm:pt>
    <dgm:pt modelId="{09B6C3E4-951A-4882-BB88-7D0F0C36B0DC}" type="parTrans" cxnId="{77D538FE-A2DC-4F0A-8328-07CB73594951}">
      <dgm:prSet/>
      <dgm:spPr/>
      <dgm:t>
        <a:bodyPr/>
        <a:lstStyle/>
        <a:p>
          <a:endParaRPr lang="tr-TR"/>
        </a:p>
      </dgm:t>
    </dgm:pt>
    <dgm:pt modelId="{6722C70B-9791-4471-97C2-10AC5161C6C9}" type="sibTrans" cxnId="{77D538FE-A2DC-4F0A-8328-07CB73594951}">
      <dgm:prSet/>
      <dgm:spPr/>
      <dgm:t>
        <a:bodyPr/>
        <a:lstStyle/>
        <a:p>
          <a:endParaRPr lang="tr-TR"/>
        </a:p>
      </dgm:t>
    </dgm:pt>
    <dgm:pt modelId="{584F259A-5602-4E56-9CF9-303D193613B8}">
      <dgm:prSet/>
      <dgm:spPr/>
      <dgm:t>
        <a:bodyPr/>
        <a:lstStyle/>
        <a:p>
          <a:r>
            <a:rPr lang="tr-TR" smtClean="0"/>
            <a:t>“Bu kitap çok güzel.”</a:t>
          </a:r>
          <a:endParaRPr lang="tr-TR"/>
        </a:p>
      </dgm:t>
    </dgm:pt>
    <dgm:pt modelId="{FF143235-317B-4E13-B67B-93DF0761DE7D}" type="parTrans" cxnId="{19722777-6424-4393-B9BF-319B58DE6145}">
      <dgm:prSet/>
      <dgm:spPr/>
      <dgm:t>
        <a:bodyPr/>
        <a:lstStyle/>
        <a:p>
          <a:endParaRPr lang="tr-TR"/>
        </a:p>
      </dgm:t>
    </dgm:pt>
    <dgm:pt modelId="{F3B96191-AD16-4988-8A10-576D5E58B1C9}" type="sibTrans" cxnId="{19722777-6424-4393-B9BF-319B58DE6145}">
      <dgm:prSet/>
      <dgm:spPr/>
      <dgm:t>
        <a:bodyPr/>
        <a:lstStyle/>
        <a:p>
          <a:endParaRPr lang="tr-TR"/>
        </a:p>
      </dgm:t>
    </dgm:pt>
    <dgm:pt modelId="{93B47292-66A7-4D64-A91F-0CEA987F9AEE}">
      <dgm:prSet/>
      <dgm:spPr/>
      <dgm:t>
        <a:bodyPr/>
        <a:lstStyle/>
        <a:p>
          <a:r>
            <a:rPr lang="tr-TR" smtClean="0"/>
            <a:t>“Yeni evimiz güzelmiş.”</a:t>
          </a:r>
          <a:endParaRPr lang="tr-TR"/>
        </a:p>
      </dgm:t>
    </dgm:pt>
    <dgm:pt modelId="{3EAD4816-1DEA-40FC-BFBE-6DE363C0C086}" type="parTrans" cxnId="{3EF2224A-D0A0-4ACF-AA99-D44039640A36}">
      <dgm:prSet/>
      <dgm:spPr/>
      <dgm:t>
        <a:bodyPr/>
        <a:lstStyle/>
        <a:p>
          <a:endParaRPr lang="tr-TR"/>
        </a:p>
      </dgm:t>
    </dgm:pt>
    <dgm:pt modelId="{6414BB3C-715B-4D2E-9CAF-9E066A9F8C55}" type="sibTrans" cxnId="{3EF2224A-D0A0-4ACF-AA99-D44039640A36}">
      <dgm:prSet/>
      <dgm:spPr/>
      <dgm:t>
        <a:bodyPr/>
        <a:lstStyle/>
        <a:p>
          <a:endParaRPr lang="tr-TR"/>
        </a:p>
      </dgm:t>
    </dgm:pt>
    <dgm:pt modelId="{8462894E-A2A8-48B4-A26E-B7BD6354E5CE}" type="pres">
      <dgm:prSet presAssocID="{AAB6C9C2-EE11-486C-9614-9562D351EDDD}" presName="linearFlow" presStyleCnt="0">
        <dgm:presLayoutVars>
          <dgm:dir/>
          <dgm:resizeHandles val="exact"/>
        </dgm:presLayoutVars>
      </dgm:prSet>
      <dgm:spPr/>
    </dgm:pt>
    <dgm:pt modelId="{865D7E2C-9221-46E9-AF15-E98E4C07DD3C}" type="pres">
      <dgm:prSet presAssocID="{D70E2EA7-59C4-442A-8236-629E3FF00FE4}" presName="composite" presStyleCnt="0"/>
      <dgm:spPr/>
    </dgm:pt>
    <dgm:pt modelId="{ACE112A3-36DA-42C1-BDD7-A8BB05856CF1}" type="pres">
      <dgm:prSet presAssocID="{D70E2EA7-59C4-442A-8236-629E3FF00FE4}" presName="imgShp" presStyleLbl="fgImgPlace1" presStyleIdx="0" presStyleCnt="3"/>
      <dgm:spPr/>
    </dgm:pt>
    <dgm:pt modelId="{B16A8BEB-5D2E-404D-870D-2299D9C4F5C9}" type="pres">
      <dgm:prSet presAssocID="{D70E2EA7-59C4-442A-8236-629E3FF00FE4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031041D-78E4-4C97-870B-9262D8904165}" type="pres">
      <dgm:prSet presAssocID="{6722C70B-9791-4471-97C2-10AC5161C6C9}" presName="spacing" presStyleCnt="0"/>
      <dgm:spPr/>
    </dgm:pt>
    <dgm:pt modelId="{A465A1F2-0963-4496-9F76-6BE70F51794C}" type="pres">
      <dgm:prSet presAssocID="{584F259A-5602-4E56-9CF9-303D193613B8}" presName="composite" presStyleCnt="0"/>
      <dgm:spPr/>
    </dgm:pt>
    <dgm:pt modelId="{764A02CE-A66D-4781-89A8-7535B49F32DF}" type="pres">
      <dgm:prSet presAssocID="{584F259A-5602-4E56-9CF9-303D193613B8}" presName="imgShp" presStyleLbl="fgImgPlace1" presStyleIdx="1" presStyleCnt="3"/>
      <dgm:spPr/>
    </dgm:pt>
    <dgm:pt modelId="{716FFD53-B7A4-4E7A-AEF6-40948F0D15B6}" type="pres">
      <dgm:prSet presAssocID="{584F259A-5602-4E56-9CF9-303D193613B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B3015-6EBA-41DF-A822-BE297BAECCFF}" type="pres">
      <dgm:prSet presAssocID="{F3B96191-AD16-4988-8A10-576D5E58B1C9}" presName="spacing" presStyleCnt="0"/>
      <dgm:spPr/>
    </dgm:pt>
    <dgm:pt modelId="{8BC4EF61-7969-4FE8-88F4-DD9AA86E0DFB}" type="pres">
      <dgm:prSet presAssocID="{93B47292-66A7-4D64-A91F-0CEA987F9AEE}" presName="composite" presStyleCnt="0"/>
      <dgm:spPr/>
    </dgm:pt>
    <dgm:pt modelId="{19F4C53D-A528-4330-A632-0C51433C6F06}" type="pres">
      <dgm:prSet presAssocID="{93B47292-66A7-4D64-A91F-0CEA987F9AEE}" presName="imgShp" presStyleLbl="fgImgPlace1" presStyleIdx="2" presStyleCnt="3"/>
      <dgm:spPr/>
    </dgm:pt>
    <dgm:pt modelId="{2179A2A7-A151-47E9-9D11-E5C201CA1CF9}" type="pres">
      <dgm:prSet presAssocID="{93B47292-66A7-4D64-A91F-0CEA987F9AE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EF2224A-D0A0-4ACF-AA99-D44039640A36}" srcId="{AAB6C9C2-EE11-486C-9614-9562D351EDDD}" destId="{93B47292-66A7-4D64-A91F-0CEA987F9AEE}" srcOrd="2" destOrd="0" parTransId="{3EAD4816-1DEA-40FC-BFBE-6DE363C0C086}" sibTransId="{6414BB3C-715B-4D2E-9CAF-9E066A9F8C55}"/>
    <dgm:cxn modelId="{031AF804-BD97-4543-8E8C-D55948466F1C}" type="presOf" srcId="{584F259A-5602-4E56-9CF9-303D193613B8}" destId="{716FFD53-B7A4-4E7A-AEF6-40948F0D15B6}" srcOrd="0" destOrd="0" presId="urn:microsoft.com/office/officeart/2005/8/layout/vList3#1"/>
    <dgm:cxn modelId="{19722777-6424-4393-B9BF-319B58DE6145}" srcId="{AAB6C9C2-EE11-486C-9614-9562D351EDDD}" destId="{584F259A-5602-4E56-9CF9-303D193613B8}" srcOrd="1" destOrd="0" parTransId="{FF143235-317B-4E13-B67B-93DF0761DE7D}" sibTransId="{F3B96191-AD16-4988-8A10-576D5E58B1C9}"/>
    <dgm:cxn modelId="{22A7E2C5-D9FB-4AB9-8D67-699D48A51A44}" type="presOf" srcId="{93B47292-66A7-4D64-A91F-0CEA987F9AEE}" destId="{2179A2A7-A151-47E9-9D11-E5C201CA1CF9}" srcOrd="0" destOrd="0" presId="urn:microsoft.com/office/officeart/2005/8/layout/vList3#1"/>
    <dgm:cxn modelId="{77D538FE-A2DC-4F0A-8328-07CB73594951}" srcId="{AAB6C9C2-EE11-486C-9614-9562D351EDDD}" destId="{D70E2EA7-59C4-442A-8236-629E3FF00FE4}" srcOrd="0" destOrd="0" parTransId="{09B6C3E4-951A-4882-BB88-7D0F0C36B0DC}" sibTransId="{6722C70B-9791-4471-97C2-10AC5161C6C9}"/>
    <dgm:cxn modelId="{E455079F-C231-4618-B52B-C1B58565841B}" type="presOf" srcId="{D70E2EA7-59C4-442A-8236-629E3FF00FE4}" destId="{B16A8BEB-5D2E-404D-870D-2299D9C4F5C9}" srcOrd="0" destOrd="0" presId="urn:microsoft.com/office/officeart/2005/8/layout/vList3#1"/>
    <dgm:cxn modelId="{4DA7C608-7217-435F-9A91-2F8454D704B1}" type="presOf" srcId="{AAB6C9C2-EE11-486C-9614-9562D351EDDD}" destId="{8462894E-A2A8-48B4-A26E-B7BD6354E5CE}" srcOrd="0" destOrd="0" presId="urn:microsoft.com/office/officeart/2005/8/layout/vList3#1"/>
    <dgm:cxn modelId="{6C78A77D-BE61-48A9-BE85-6E8D0A0EACAF}" type="presParOf" srcId="{8462894E-A2A8-48B4-A26E-B7BD6354E5CE}" destId="{865D7E2C-9221-46E9-AF15-E98E4C07DD3C}" srcOrd="0" destOrd="0" presId="urn:microsoft.com/office/officeart/2005/8/layout/vList3#1"/>
    <dgm:cxn modelId="{855EA5C9-2AE9-4111-9068-BEA877821AD2}" type="presParOf" srcId="{865D7E2C-9221-46E9-AF15-E98E4C07DD3C}" destId="{ACE112A3-36DA-42C1-BDD7-A8BB05856CF1}" srcOrd="0" destOrd="0" presId="urn:microsoft.com/office/officeart/2005/8/layout/vList3#1"/>
    <dgm:cxn modelId="{CFC90A50-E3E3-4547-ACF2-DBD0A215BAFF}" type="presParOf" srcId="{865D7E2C-9221-46E9-AF15-E98E4C07DD3C}" destId="{B16A8BEB-5D2E-404D-870D-2299D9C4F5C9}" srcOrd="1" destOrd="0" presId="urn:microsoft.com/office/officeart/2005/8/layout/vList3#1"/>
    <dgm:cxn modelId="{91A545AA-B71E-4A07-8ECD-FC66686A4E51}" type="presParOf" srcId="{8462894E-A2A8-48B4-A26E-B7BD6354E5CE}" destId="{7031041D-78E4-4C97-870B-9262D8904165}" srcOrd="1" destOrd="0" presId="urn:microsoft.com/office/officeart/2005/8/layout/vList3#1"/>
    <dgm:cxn modelId="{945545F3-64E7-4494-8D60-E1F8B6F7F856}" type="presParOf" srcId="{8462894E-A2A8-48B4-A26E-B7BD6354E5CE}" destId="{A465A1F2-0963-4496-9F76-6BE70F51794C}" srcOrd="2" destOrd="0" presId="urn:microsoft.com/office/officeart/2005/8/layout/vList3#1"/>
    <dgm:cxn modelId="{D41541DA-E912-4C89-A3C9-6D6D771B3B2A}" type="presParOf" srcId="{A465A1F2-0963-4496-9F76-6BE70F51794C}" destId="{764A02CE-A66D-4781-89A8-7535B49F32DF}" srcOrd="0" destOrd="0" presId="urn:microsoft.com/office/officeart/2005/8/layout/vList3#1"/>
    <dgm:cxn modelId="{152ECDAB-89FF-4307-B1E5-64D0E0EAB2FC}" type="presParOf" srcId="{A465A1F2-0963-4496-9F76-6BE70F51794C}" destId="{716FFD53-B7A4-4E7A-AEF6-40948F0D15B6}" srcOrd="1" destOrd="0" presId="urn:microsoft.com/office/officeart/2005/8/layout/vList3#1"/>
    <dgm:cxn modelId="{3DAAD656-62C6-4D75-963D-2EB1C4B85F4F}" type="presParOf" srcId="{8462894E-A2A8-48B4-A26E-B7BD6354E5CE}" destId="{C90B3015-6EBA-41DF-A822-BE297BAECCFF}" srcOrd="3" destOrd="0" presId="urn:microsoft.com/office/officeart/2005/8/layout/vList3#1"/>
    <dgm:cxn modelId="{A8EAEF7B-0D48-4BF2-8C72-B73B447A8E4B}" type="presParOf" srcId="{8462894E-A2A8-48B4-A26E-B7BD6354E5CE}" destId="{8BC4EF61-7969-4FE8-88F4-DD9AA86E0DFB}" srcOrd="4" destOrd="0" presId="urn:microsoft.com/office/officeart/2005/8/layout/vList3#1"/>
    <dgm:cxn modelId="{0505A943-406B-4757-8D95-ACCB79B649F0}" type="presParOf" srcId="{8BC4EF61-7969-4FE8-88F4-DD9AA86E0DFB}" destId="{19F4C53D-A528-4330-A632-0C51433C6F06}" srcOrd="0" destOrd="0" presId="urn:microsoft.com/office/officeart/2005/8/layout/vList3#1"/>
    <dgm:cxn modelId="{458530E9-A216-493F-B6FC-4004AC5CBEB3}" type="presParOf" srcId="{8BC4EF61-7969-4FE8-88F4-DD9AA86E0DFB}" destId="{2179A2A7-A151-47E9-9D11-E5C201CA1CF9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DD2F50-67C8-4BF8-8473-BB7235EA85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73B22E7-1E29-411D-BBE4-DA40DE0E3C13}">
      <dgm:prSet/>
      <dgm:spPr/>
      <dgm:t>
        <a:bodyPr/>
        <a:lstStyle/>
        <a:p>
          <a:r>
            <a:rPr lang="tr-TR" dirty="0" smtClean="0"/>
            <a:t>Yapım eki alarak oluşan sözcüklere </a:t>
          </a:r>
          <a:r>
            <a:rPr lang="tr-TR" dirty="0" smtClean="0">
              <a:solidFill>
                <a:schemeClr val="tx1"/>
              </a:solidFill>
            </a:rPr>
            <a:t>türemiş sözcük </a:t>
          </a:r>
          <a:r>
            <a:rPr lang="tr-TR" dirty="0" smtClean="0"/>
            <a:t>denir.</a:t>
          </a:r>
          <a:endParaRPr lang="tr-TR" dirty="0"/>
        </a:p>
      </dgm:t>
    </dgm:pt>
    <dgm:pt modelId="{6039B285-7881-482A-8BDA-CA1B6DBA0258}" type="parTrans" cxnId="{267F8207-5461-4AC1-BB60-227B79D91641}">
      <dgm:prSet/>
      <dgm:spPr/>
      <dgm:t>
        <a:bodyPr/>
        <a:lstStyle/>
        <a:p>
          <a:endParaRPr lang="tr-TR"/>
        </a:p>
      </dgm:t>
    </dgm:pt>
    <dgm:pt modelId="{BCDC7300-368E-45EE-B34C-C8B311E0F1AB}" type="sibTrans" cxnId="{267F8207-5461-4AC1-BB60-227B79D91641}">
      <dgm:prSet/>
      <dgm:spPr/>
      <dgm:t>
        <a:bodyPr/>
        <a:lstStyle/>
        <a:p>
          <a:endParaRPr lang="tr-TR"/>
        </a:p>
      </dgm:t>
    </dgm:pt>
    <dgm:pt modelId="{DBB38E9A-3406-47B8-8D19-388C2A6AEF8A}" type="pres">
      <dgm:prSet presAssocID="{70DD2F50-67C8-4BF8-8473-BB7235EA85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B7802CA-7DF8-488C-B762-8840E5616496}" type="pres">
      <dgm:prSet presAssocID="{773B22E7-1E29-411D-BBE4-DA40DE0E3C1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67F8207-5461-4AC1-BB60-227B79D91641}" srcId="{70DD2F50-67C8-4BF8-8473-BB7235EA8523}" destId="{773B22E7-1E29-411D-BBE4-DA40DE0E3C13}" srcOrd="0" destOrd="0" parTransId="{6039B285-7881-482A-8BDA-CA1B6DBA0258}" sibTransId="{BCDC7300-368E-45EE-B34C-C8B311E0F1AB}"/>
    <dgm:cxn modelId="{0A49CD06-ABB3-49BB-9C64-E69B24139032}" type="presOf" srcId="{773B22E7-1E29-411D-BBE4-DA40DE0E3C13}" destId="{7B7802CA-7DF8-488C-B762-8840E5616496}" srcOrd="0" destOrd="0" presId="urn:microsoft.com/office/officeart/2005/8/layout/vList2"/>
    <dgm:cxn modelId="{D0970F1D-1D38-4295-95C2-134601DC9241}" type="presOf" srcId="{70DD2F50-67C8-4BF8-8473-BB7235EA8523}" destId="{DBB38E9A-3406-47B8-8D19-388C2A6AEF8A}" srcOrd="0" destOrd="0" presId="urn:microsoft.com/office/officeart/2005/8/layout/vList2"/>
    <dgm:cxn modelId="{54A06715-B900-4711-8F61-A8C377739854}" type="presParOf" srcId="{DBB38E9A-3406-47B8-8D19-388C2A6AEF8A}" destId="{7B7802CA-7DF8-488C-B762-8840E561649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1F6C80-0E65-4567-9149-DEC476A7F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2218162-A93D-4754-AEBE-CB0415B33F94}">
      <dgm:prSet/>
      <dgm:spPr/>
      <dgm:t>
        <a:bodyPr/>
        <a:lstStyle/>
        <a:p>
          <a:r>
            <a:rPr lang="tr-TR" dirty="0" smtClean="0"/>
            <a:t>“Kira</a:t>
          </a:r>
          <a:r>
            <a:rPr lang="tr-TR" dirty="0" smtClean="0">
              <a:solidFill>
                <a:schemeClr val="tx1"/>
              </a:solidFill>
            </a:rPr>
            <a:t>lık</a:t>
          </a:r>
          <a:r>
            <a:rPr lang="tr-TR" dirty="0" smtClean="0"/>
            <a:t> kon</a:t>
          </a:r>
          <a:r>
            <a:rPr lang="tr-TR" dirty="0" smtClean="0">
              <a:solidFill>
                <a:schemeClr val="tx1"/>
              </a:solidFill>
            </a:rPr>
            <a:t>ağ</a:t>
          </a:r>
          <a:r>
            <a:rPr lang="tr-TR" dirty="0" smtClean="0"/>
            <a:t>ın sür</a:t>
          </a:r>
          <a:r>
            <a:rPr lang="tr-TR" dirty="0" smtClean="0">
              <a:solidFill>
                <a:schemeClr val="tx1"/>
              </a:solidFill>
            </a:rPr>
            <a:t>gülü</a:t>
          </a:r>
          <a:r>
            <a:rPr lang="tr-TR" dirty="0" smtClean="0"/>
            <a:t> kapısı onar</a:t>
          </a:r>
          <a:r>
            <a:rPr lang="tr-TR" dirty="0" smtClean="0">
              <a:solidFill>
                <a:schemeClr val="tx1"/>
              </a:solidFill>
            </a:rPr>
            <a:t>ıl</a:t>
          </a:r>
          <a:r>
            <a:rPr lang="tr-TR" dirty="0" smtClean="0"/>
            <a:t>dı.”</a:t>
          </a:r>
          <a:endParaRPr lang="tr-TR" dirty="0"/>
        </a:p>
      </dgm:t>
    </dgm:pt>
    <dgm:pt modelId="{A6430BEA-BD46-4D84-92A4-32BED04FBA4D}" type="parTrans" cxnId="{CCEECE2E-4143-472E-A1CF-99F0F44A44B6}">
      <dgm:prSet/>
      <dgm:spPr/>
      <dgm:t>
        <a:bodyPr/>
        <a:lstStyle/>
        <a:p>
          <a:endParaRPr lang="tr-TR"/>
        </a:p>
      </dgm:t>
    </dgm:pt>
    <dgm:pt modelId="{1D48FEC2-8787-401F-80FE-7A2AF376BAC1}" type="sibTrans" cxnId="{CCEECE2E-4143-472E-A1CF-99F0F44A44B6}">
      <dgm:prSet/>
      <dgm:spPr/>
      <dgm:t>
        <a:bodyPr/>
        <a:lstStyle/>
        <a:p>
          <a:endParaRPr lang="tr-TR"/>
        </a:p>
      </dgm:t>
    </dgm:pt>
    <dgm:pt modelId="{35E18688-0549-4478-925C-B501E26AD410}">
      <dgm:prSet/>
      <dgm:spPr/>
      <dgm:t>
        <a:bodyPr/>
        <a:lstStyle/>
        <a:p>
          <a:r>
            <a:rPr lang="tr-TR" dirty="0" smtClean="0"/>
            <a:t>“Bil</a:t>
          </a:r>
          <a:r>
            <a:rPr lang="tr-TR" dirty="0" smtClean="0">
              <a:solidFill>
                <a:schemeClr val="tx1"/>
              </a:solidFill>
            </a:rPr>
            <a:t>im</a:t>
          </a:r>
          <a:r>
            <a:rPr lang="tr-TR" dirty="0" smtClean="0"/>
            <a:t>,en iyi yol göstericidir.”</a:t>
          </a:r>
          <a:endParaRPr lang="tr-TR" dirty="0"/>
        </a:p>
      </dgm:t>
    </dgm:pt>
    <dgm:pt modelId="{735FCC86-EC16-432F-8E0A-566934860E9C}" type="parTrans" cxnId="{BA8AE7EB-A34C-4B5D-8A9A-E3CF57F8C696}">
      <dgm:prSet/>
      <dgm:spPr/>
      <dgm:t>
        <a:bodyPr/>
        <a:lstStyle/>
        <a:p>
          <a:endParaRPr lang="tr-TR"/>
        </a:p>
      </dgm:t>
    </dgm:pt>
    <dgm:pt modelId="{796CEFC1-EEA5-4799-97BF-80E3335B828E}" type="sibTrans" cxnId="{BA8AE7EB-A34C-4B5D-8A9A-E3CF57F8C696}">
      <dgm:prSet/>
      <dgm:spPr/>
      <dgm:t>
        <a:bodyPr/>
        <a:lstStyle/>
        <a:p>
          <a:endParaRPr lang="tr-TR"/>
        </a:p>
      </dgm:t>
    </dgm:pt>
    <dgm:pt modelId="{0B5AB7B4-C13E-46CD-867A-058C4CD23300}">
      <dgm:prSet/>
      <dgm:spPr/>
      <dgm:t>
        <a:bodyPr/>
        <a:lstStyle/>
        <a:p>
          <a:r>
            <a:rPr lang="tr-TR" dirty="0" smtClean="0"/>
            <a:t>“Çalış</a:t>
          </a:r>
          <a:r>
            <a:rPr lang="tr-TR" dirty="0" smtClean="0">
              <a:solidFill>
                <a:schemeClr val="tx1"/>
              </a:solidFill>
            </a:rPr>
            <a:t>kan</a:t>
          </a:r>
          <a:r>
            <a:rPr lang="tr-TR" dirty="0" smtClean="0"/>
            <a:t> kişileri herkes sever.”</a:t>
          </a:r>
          <a:endParaRPr lang="tr-TR" dirty="0"/>
        </a:p>
      </dgm:t>
    </dgm:pt>
    <dgm:pt modelId="{62F1C9E7-8944-438D-8E17-5D0634A9CD58}" type="parTrans" cxnId="{B99BB4EB-F23C-484E-8667-293DEF209DA8}">
      <dgm:prSet/>
      <dgm:spPr/>
      <dgm:t>
        <a:bodyPr/>
        <a:lstStyle/>
        <a:p>
          <a:endParaRPr lang="tr-TR"/>
        </a:p>
      </dgm:t>
    </dgm:pt>
    <dgm:pt modelId="{2A68640F-9875-494E-A764-B3E94D586F0E}" type="sibTrans" cxnId="{B99BB4EB-F23C-484E-8667-293DEF209DA8}">
      <dgm:prSet/>
      <dgm:spPr/>
      <dgm:t>
        <a:bodyPr/>
        <a:lstStyle/>
        <a:p>
          <a:endParaRPr lang="tr-TR"/>
        </a:p>
      </dgm:t>
    </dgm:pt>
    <dgm:pt modelId="{1DA5DAA2-6E8B-4994-BFB7-65B1C4034D90}" type="pres">
      <dgm:prSet presAssocID="{411F6C80-0E65-4567-9149-DEC476A7F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69D8B9D-8B22-4FC1-9273-1CA66ACA6E88}" type="pres">
      <dgm:prSet presAssocID="{02218162-A93D-4754-AEBE-CB0415B33F94}" presName="parentLin" presStyleCnt="0"/>
      <dgm:spPr/>
    </dgm:pt>
    <dgm:pt modelId="{156DF011-C106-4909-BF29-E2CB60F23D6A}" type="pres">
      <dgm:prSet presAssocID="{02218162-A93D-4754-AEBE-CB0415B33F94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0909B269-6848-4693-947F-8706E949DC73}" type="pres">
      <dgm:prSet presAssocID="{02218162-A93D-4754-AEBE-CB0415B33F9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8ED277-3B49-4FA3-B491-E3ABF96CF285}" type="pres">
      <dgm:prSet presAssocID="{02218162-A93D-4754-AEBE-CB0415B33F94}" presName="negativeSpace" presStyleCnt="0"/>
      <dgm:spPr/>
    </dgm:pt>
    <dgm:pt modelId="{5F314375-1599-4041-9BD1-5A2A5606C54E}" type="pres">
      <dgm:prSet presAssocID="{02218162-A93D-4754-AEBE-CB0415B33F94}" presName="childText" presStyleLbl="conFgAcc1" presStyleIdx="0" presStyleCnt="3" custLinFactNeighborX="143" custLinFactNeighborY="-8430">
        <dgm:presLayoutVars>
          <dgm:bulletEnabled val="1"/>
        </dgm:presLayoutVars>
      </dgm:prSet>
      <dgm:spPr/>
    </dgm:pt>
    <dgm:pt modelId="{291ED356-24EE-41DC-8997-5A81ABCE926A}" type="pres">
      <dgm:prSet presAssocID="{1D48FEC2-8787-401F-80FE-7A2AF376BAC1}" presName="spaceBetweenRectangles" presStyleCnt="0"/>
      <dgm:spPr/>
    </dgm:pt>
    <dgm:pt modelId="{DE448DEB-225E-436D-BA72-EA2F6CB5692D}" type="pres">
      <dgm:prSet presAssocID="{35E18688-0549-4478-925C-B501E26AD410}" presName="parentLin" presStyleCnt="0"/>
      <dgm:spPr/>
    </dgm:pt>
    <dgm:pt modelId="{DD8AB226-943A-40AF-A783-37F7BA0EC03C}" type="pres">
      <dgm:prSet presAssocID="{35E18688-0549-4478-925C-B501E26AD410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0C636E25-8512-4567-B5AC-11F15892808D}" type="pres">
      <dgm:prSet presAssocID="{35E18688-0549-4478-925C-B501E26AD41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58815C-55D5-4D23-9DA6-860574C1D8E5}" type="pres">
      <dgm:prSet presAssocID="{35E18688-0549-4478-925C-B501E26AD410}" presName="negativeSpace" presStyleCnt="0"/>
      <dgm:spPr/>
    </dgm:pt>
    <dgm:pt modelId="{A00C9CC9-4F92-47F5-89E7-9C740EE6AFF2}" type="pres">
      <dgm:prSet presAssocID="{35E18688-0549-4478-925C-B501E26AD410}" presName="childText" presStyleLbl="conFgAcc1" presStyleIdx="1" presStyleCnt="3">
        <dgm:presLayoutVars>
          <dgm:bulletEnabled val="1"/>
        </dgm:presLayoutVars>
      </dgm:prSet>
      <dgm:spPr/>
    </dgm:pt>
    <dgm:pt modelId="{BF30A534-7EDA-4DE4-9A6E-0B1FACDDA9B0}" type="pres">
      <dgm:prSet presAssocID="{796CEFC1-EEA5-4799-97BF-80E3335B828E}" presName="spaceBetweenRectangles" presStyleCnt="0"/>
      <dgm:spPr/>
    </dgm:pt>
    <dgm:pt modelId="{74256B26-07A3-4F22-B105-CEFE8DC277F7}" type="pres">
      <dgm:prSet presAssocID="{0B5AB7B4-C13E-46CD-867A-058C4CD23300}" presName="parentLin" presStyleCnt="0"/>
      <dgm:spPr/>
    </dgm:pt>
    <dgm:pt modelId="{A78C1A41-9C47-43A4-A1F6-81F55554F59E}" type="pres">
      <dgm:prSet presAssocID="{0B5AB7B4-C13E-46CD-867A-058C4CD23300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6566C5F0-55B9-4856-B1EE-BAB7EF476032}" type="pres">
      <dgm:prSet presAssocID="{0B5AB7B4-C13E-46CD-867A-058C4CD2330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CE9487-2A5A-4C88-9E14-75B15D130AFC}" type="pres">
      <dgm:prSet presAssocID="{0B5AB7B4-C13E-46CD-867A-058C4CD23300}" presName="negativeSpace" presStyleCnt="0"/>
      <dgm:spPr/>
    </dgm:pt>
    <dgm:pt modelId="{F9B0932C-C003-4246-9EBD-D6AFBE175418}" type="pres">
      <dgm:prSet presAssocID="{0B5AB7B4-C13E-46CD-867A-058C4CD233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BB0A4BC-509B-4A14-8AE7-B9CAE8F26EC0}" type="presOf" srcId="{02218162-A93D-4754-AEBE-CB0415B33F94}" destId="{0909B269-6848-4693-947F-8706E949DC73}" srcOrd="1" destOrd="0" presId="urn:microsoft.com/office/officeart/2005/8/layout/list1"/>
    <dgm:cxn modelId="{1760DE80-32DC-4A5E-8E66-6C2916426027}" type="presOf" srcId="{35E18688-0549-4478-925C-B501E26AD410}" destId="{DD8AB226-943A-40AF-A783-37F7BA0EC03C}" srcOrd="0" destOrd="0" presId="urn:microsoft.com/office/officeart/2005/8/layout/list1"/>
    <dgm:cxn modelId="{CA9E807F-8E07-4610-B757-78D2E97DED6F}" type="presOf" srcId="{0B5AB7B4-C13E-46CD-867A-058C4CD23300}" destId="{A78C1A41-9C47-43A4-A1F6-81F55554F59E}" srcOrd="0" destOrd="0" presId="urn:microsoft.com/office/officeart/2005/8/layout/list1"/>
    <dgm:cxn modelId="{1B1CFBE4-BABC-40AD-982C-A88190912D41}" type="presOf" srcId="{02218162-A93D-4754-AEBE-CB0415B33F94}" destId="{156DF011-C106-4909-BF29-E2CB60F23D6A}" srcOrd="0" destOrd="0" presId="urn:microsoft.com/office/officeart/2005/8/layout/list1"/>
    <dgm:cxn modelId="{CCEECE2E-4143-472E-A1CF-99F0F44A44B6}" srcId="{411F6C80-0E65-4567-9149-DEC476A7F118}" destId="{02218162-A93D-4754-AEBE-CB0415B33F94}" srcOrd="0" destOrd="0" parTransId="{A6430BEA-BD46-4D84-92A4-32BED04FBA4D}" sibTransId="{1D48FEC2-8787-401F-80FE-7A2AF376BAC1}"/>
    <dgm:cxn modelId="{B99BB4EB-F23C-484E-8667-293DEF209DA8}" srcId="{411F6C80-0E65-4567-9149-DEC476A7F118}" destId="{0B5AB7B4-C13E-46CD-867A-058C4CD23300}" srcOrd="2" destOrd="0" parTransId="{62F1C9E7-8944-438D-8E17-5D0634A9CD58}" sibTransId="{2A68640F-9875-494E-A764-B3E94D586F0E}"/>
    <dgm:cxn modelId="{DBE09E32-A5B7-4202-BBB6-514DA63FE175}" type="presOf" srcId="{0B5AB7B4-C13E-46CD-867A-058C4CD23300}" destId="{6566C5F0-55B9-4856-B1EE-BAB7EF476032}" srcOrd="1" destOrd="0" presId="urn:microsoft.com/office/officeart/2005/8/layout/list1"/>
    <dgm:cxn modelId="{6A6C08B6-6D3B-4E2E-8918-C2934030377E}" type="presOf" srcId="{35E18688-0549-4478-925C-B501E26AD410}" destId="{0C636E25-8512-4567-B5AC-11F15892808D}" srcOrd="1" destOrd="0" presId="urn:microsoft.com/office/officeart/2005/8/layout/list1"/>
    <dgm:cxn modelId="{1B0DD490-983E-4C7A-87A6-264C0B4E5653}" type="presOf" srcId="{411F6C80-0E65-4567-9149-DEC476A7F118}" destId="{1DA5DAA2-6E8B-4994-BFB7-65B1C4034D90}" srcOrd="0" destOrd="0" presId="urn:microsoft.com/office/officeart/2005/8/layout/list1"/>
    <dgm:cxn modelId="{BA8AE7EB-A34C-4B5D-8A9A-E3CF57F8C696}" srcId="{411F6C80-0E65-4567-9149-DEC476A7F118}" destId="{35E18688-0549-4478-925C-B501E26AD410}" srcOrd="1" destOrd="0" parTransId="{735FCC86-EC16-432F-8E0A-566934860E9C}" sibTransId="{796CEFC1-EEA5-4799-97BF-80E3335B828E}"/>
    <dgm:cxn modelId="{177FA852-0FAA-49E3-8055-DA1972E0C0D6}" type="presParOf" srcId="{1DA5DAA2-6E8B-4994-BFB7-65B1C4034D90}" destId="{A69D8B9D-8B22-4FC1-9273-1CA66ACA6E88}" srcOrd="0" destOrd="0" presId="urn:microsoft.com/office/officeart/2005/8/layout/list1"/>
    <dgm:cxn modelId="{3AD5D50B-CFDC-48EB-96C1-182D4D805B4E}" type="presParOf" srcId="{A69D8B9D-8B22-4FC1-9273-1CA66ACA6E88}" destId="{156DF011-C106-4909-BF29-E2CB60F23D6A}" srcOrd="0" destOrd="0" presId="urn:microsoft.com/office/officeart/2005/8/layout/list1"/>
    <dgm:cxn modelId="{C7C52B39-AAAB-4F0C-84E6-E51E8541A13A}" type="presParOf" srcId="{A69D8B9D-8B22-4FC1-9273-1CA66ACA6E88}" destId="{0909B269-6848-4693-947F-8706E949DC73}" srcOrd="1" destOrd="0" presId="urn:microsoft.com/office/officeart/2005/8/layout/list1"/>
    <dgm:cxn modelId="{4B6A8049-07F3-4B30-A26D-92DDA4E2D376}" type="presParOf" srcId="{1DA5DAA2-6E8B-4994-BFB7-65B1C4034D90}" destId="{088ED277-3B49-4FA3-B491-E3ABF96CF285}" srcOrd="1" destOrd="0" presId="urn:microsoft.com/office/officeart/2005/8/layout/list1"/>
    <dgm:cxn modelId="{49F673AB-05C9-44C3-B17E-D98B5CBA4BE4}" type="presParOf" srcId="{1DA5DAA2-6E8B-4994-BFB7-65B1C4034D90}" destId="{5F314375-1599-4041-9BD1-5A2A5606C54E}" srcOrd="2" destOrd="0" presId="urn:microsoft.com/office/officeart/2005/8/layout/list1"/>
    <dgm:cxn modelId="{9EBBC87F-5DF5-48E4-B925-0A6433F74E85}" type="presParOf" srcId="{1DA5DAA2-6E8B-4994-BFB7-65B1C4034D90}" destId="{291ED356-24EE-41DC-8997-5A81ABCE926A}" srcOrd="3" destOrd="0" presId="urn:microsoft.com/office/officeart/2005/8/layout/list1"/>
    <dgm:cxn modelId="{0EF337E4-0192-4EA5-A934-F5B09C04AF49}" type="presParOf" srcId="{1DA5DAA2-6E8B-4994-BFB7-65B1C4034D90}" destId="{DE448DEB-225E-436D-BA72-EA2F6CB5692D}" srcOrd="4" destOrd="0" presId="urn:microsoft.com/office/officeart/2005/8/layout/list1"/>
    <dgm:cxn modelId="{33333708-D75E-46E1-B026-A0725C13744D}" type="presParOf" srcId="{DE448DEB-225E-436D-BA72-EA2F6CB5692D}" destId="{DD8AB226-943A-40AF-A783-37F7BA0EC03C}" srcOrd="0" destOrd="0" presId="urn:microsoft.com/office/officeart/2005/8/layout/list1"/>
    <dgm:cxn modelId="{0AC8B089-0097-4737-89F4-55750C8E8954}" type="presParOf" srcId="{DE448DEB-225E-436D-BA72-EA2F6CB5692D}" destId="{0C636E25-8512-4567-B5AC-11F15892808D}" srcOrd="1" destOrd="0" presId="urn:microsoft.com/office/officeart/2005/8/layout/list1"/>
    <dgm:cxn modelId="{C6971119-CF5D-4CF7-9718-FA273540645B}" type="presParOf" srcId="{1DA5DAA2-6E8B-4994-BFB7-65B1C4034D90}" destId="{D458815C-55D5-4D23-9DA6-860574C1D8E5}" srcOrd="5" destOrd="0" presId="urn:microsoft.com/office/officeart/2005/8/layout/list1"/>
    <dgm:cxn modelId="{511756A6-5088-4F4B-A19B-8BAAF36F87AF}" type="presParOf" srcId="{1DA5DAA2-6E8B-4994-BFB7-65B1C4034D90}" destId="{A00C9CC9-4F92-47F5-89E7-9C740EE6AFF2}" srcOrd="6" destOrd="0" presId="urn:microsoft.com/office/officeart/2005/8/layout/list1"/>
    <dgm:cxn modelId="{235FADD0-C5BF-4BF2-B7F9-943490E14CEA}" type="presParOf" srcId="{1DA5DAA2-6E8B-4994-BFB7-65B1C4034D90}" destId="{BF30A534-7EDA-4DE4-9A6E-0B1FACDDA9B0}" srcOrd="7" destOrd="0" presId="urn:microsoft.com/office/officeart/2005/8/layout/list1"/>
    <dgm:cxn modelId="{070C8FFD-E503-496E-8E65-A2C04C51E5C4}" type="presParOf" srcId="{1DA5DAA2-6E8B-4994-BFB7-65B1C4034D90}" destId="{74256B26-07A3-4F22-B105-CEFE8DC277F7}" srcOrd="8" destOrd="0" presId="urn:microsoft.com/office/officeart/2005/8/layout/list1"/>
    <dgm:cxn modelId="{53848A39-83D5-4342-A793-2F7E5BEC197C}" type="presParOf" srcId="{74256B26-07A3-4F22-B105-CEFE8DC277F7}" destId="{A78C1A41-9C47-43A4-A1F6-81F55554F59E}" srcOrd="0" destOrd="0" presId="urn:microsoft.com/office/officeart/2005/8/layout/list1"/>
    <dgm:cxn modelId="{D0D0AC3C-78B9-4A32-834E-1E6F3A5FC0F1}" type="presParOf" srcId="{74256B26-07A3-4F22-B105-CEFE8DC277F7}" destId="{6566C5F0-55B9-4856-B1EE-BAB7EF476032}" srcOrd="1" destOrd="0" presId="urn:microsoft.com/office/officeart/2005/8/layout/list1"/>
    <dgm:cxn modelId="{B1A683C9-CEFB-405D-BC26-15D2EE5D89C7}" type="presParOf" srcId="{1DA5DAA2-6E8B-4994-BFB7-65B1C4034D90}" destId="{D6CE9487-2A5A-4C88-9E14-75B15D130AFC}" srcOrd="9" destOrd="0" presId="urn:microsoft.com/office/officeart/2005/8/layout/list1"/>
    <dgm:cxn modelId="{C4A0AAD3-B3E0-484A-92A4-59F5CC53E18C}" type="presParOf" srcId="{1DA5DAA2-6E8B-4994-BFB7-65B1C4034D90}" destId="{F9B0932C-C003-4246-9EBD-D6AFBE17541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7F04CA3-E9CB-411D-B55B-B9C17F0E7ED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3CCF0FD-4934-4D98-8790-EA00DA4B25BB}">
      <dgm:prSet/>
      <dgm:spPr/>
      <dgm:t>
        <a:bodyPr/>
        <a:lstStyle/>
        <a:p>
          <a:r>
            <a:rPr lang="tr-TR" dirty="0" smtClean="0">
              <a:latin typeface="Comic Sans MS" pitchFamily="66" charset="0"/>
            </a:rPr>
            <a:t>En az iki sözcüğün bir araya gelerek yeni bir sözcük oluşturmasına </a:t>
          </a:r>
          <a:r>
            <a:rPr lang="tr-TR" dirty="0" smtClean="0">
              <a:solidFill>
                <a:schemeClr val="tx1"/>
              </a:solidFill>
              <a:latin typeface="Comic Sans MS" pitchFamily="66" charset="0"/>
            </a:rPr>
            <a:t>birleşik sözcük </a:t>
          </a:r>
          <a:r>
            <a:rPr lang="tr-TR" dirty="0" smtClean="0">
              <a:latin typeface="Comic Sans MS" pitchFamily="66" charset="0"/>
            </a:rPr>
            <a:t>denir.</a:t>
          </a:r>
          <a:endParaRPr lang="tr-TR" dirty="0">
            <a:latin typeface="Comic Sans MS" pitchFamily="66" charset="0"/>
          </a:endParaRPr>
        </a:p>
      </dgm:t>
    </dgm:pt>
    <dgm:pt modelId="{32B29D9C-A09F-41BB-B554-BF42EFB2639A}" type="parTrans" cxnId="{946390C1-0F4F-402B-83EB-6F24E56FAA4E}">
      <dgm:prSet/>
      <dgm:spPr/>
      <dgm:t>
        <a:bodyPr/>
        <a:lstStyle/>
        <a:p>
          <a:endParaRPr lang="tr-TR"/>
        </a:p>
      </dgm:t>
    </dgm:pt>
    <dgm:pt modelId="{54027F46-24C2-418D-B7E2-90F269C2FAAB}" type="sibTrans" cxnId="{946390C1-0F4F-402B-83EB-6F24E56FAA4E}">
      <dgm:prSet/>
      <dgm:spPr/>
      <dgm:t>
        <a:bodyPr/>
        <a:lstStyle/>
        <a:p>
          <a:endParaRPr lang="tr-TR"/>
        </a:p>
      </dgm:t>
    </dgm:pt>
    <dgm:pt modelId="{75AD7759-1EAA-4DB8-BC57-948CC781EB53}" type="pres">
      <dgm:prSet presAssocID="{97F04CA3-E9CB-411D-B55B-B9C17F0E7E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9A512B2-A58D-4BBA-B063-148A574CD571}" type="pres">
      <dgm:prSet presAssocID="{23CCF0FD-4934-4D98-8790-EA00DA4B25B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E5D30B-8510-448B-B8C7-75EE12D267B1}" type="presOf" srcId="{23CCF0FD-4934-4D98-8790-EA00DA4B25BB}" destId="{99A512B2-A58D-4BBA-B063-148A574CD571}" srcOrd="0" destOrd="0" presId="urn:microsoft.com/office/officeart/2005/8/layout/vList2"/>
    <dgm:cxn modelId="{946390C1-0F4F-402B-83EB-6F24E56FAA4E}" srcId="{97F04CA3-E9CB-411D-B55B-B9C17F0E7ED8}" destId="{23CCF0FD-4934-4D98-8790-EA00DA4B25BB}" srcOrd="0" destOrd="0" parTransId="{32B29D9C-A09F-41BB-B554-BF42EFB2639A}" sibTransId="{54027F46-24C2-418D-B7E2-90F269C2FAAB}"/>
    <dgm:cxn modelId="{9814DC57-AFC2-4A51-9AD4-E6E592284398}" type="presOf" srcId="{97F04CA3-E9CB-411D-B55B-B9C17F0E7ED8}" destId="{75AD7759-1EAA-4DB8-BC57-948CC781EB53}" srcOrd="0" destOrd="0" presId="urn:microsoft.com/office/officeart/2005/8/layout/vList2"/>
    <dgm:cxn modelId="{48E36B53-8C6C-4831-9449-BD5FD552D176}" type="presParOf" srcId="{75AD7759-1EAA-4DB8-BC57-948CC781EB53}" destId="{99A512B2-A58D-4BBA-B063-148A574CD57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851BBE-C9D7-4DC0-94DB-694AD5D79F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384F51A-EEB5-4C0E-A0A9-B095BBAFC673}">
      <dgm:prSet/>
      <dgm:spPr/>
      <dgm:t>
        <a:bodyPr/>
        <a:lstStyle/>
        <a:p>
          <a:r>
            <a:rPr lang="tr-TR" dirty="0" smtClean="0">
              <a:solidFill>
                <a:schemeClr val="bg2"/>
              </a:solidFill>
              <a:latin typeface="Comic Sans MS" pitchFamily="66" charset="0"/>
            </a:rPr>
            <a:t>“</a:t>
          </a:r>
          <a:r>
            <a:rPr lang="tr-TR" dirty="0" smtClean="0">
              <a:solidFill>
                <a:schemeClr val="tx1"/>
              </a:solidFill>
              <a:latin typeface="Comic Sans MS" pitchFamily="66" charset="0"/>
            </a:rPr>
            <a:t>Yüzyıllardır bozkırlarımızda </a:t>
          </a:r>
          <a:r>
            <a:rPr lang="tr-TR" dirty="0" smtClean="0">
              <a:solidFill>
                <a:schemeClr val="bg2"/>
              </a:solidFill>
              <a:latin typeface="Comic Sans MS" pitchFamily="66" charset="0"/>
            </a:rPr>
            <a:t>özgürce yaşayabiliyoruz</a:t>
          </a:r>
          <a:r>
            <a:rPr lang="tr-TR" dirty="0" smtClean="0">
              <a:solidFill>
                <a:schemeClr val="bg2"/>
              </a:solidFill>
            </a:rPr>
            <a:t>.</a:t>
          </a:r>
          <a:endParaRPr lang="tr-TR" dirty="0">
            <a:solidFill>
              <a:schemeClr val="bg2"/>
            </a:solidFill>
          </a:endParaRPr>
        </a:p>
      </dgm:t>
    </dgm:pt>
    <dgm:pt modelId="{49F5B70C-EFC5-4F97-87FA-3D5B5FB3D5A3}" type="parTrans" cxnId="{C8D07B6E-F58E-4BF1-BB90-5FF2D88039D0}">
      <dgm:prSet/>
      <dgm:spPr/>
      <dgm:t>
        <a:bodyPr/>
        <a:lstStyle/>
        <a:p>
          <a:endParaRPr lang="tr-TR"/>
        </a:p>
      </dgm:t>
    </dgm:pt>
    <dgm:pt modelId="{D48C235F-D053-4521-8852-CBFAD2AFA8B9}" type="sibTrans" cxnId="{C8D07B6E-F58E-4BF1-BB90-5FF2D88039D0}">
      <dgm:prSet/>
      <dgm:spPr/>
      <dgm:t>
        <a:bodyPr/>
        <a:lstStyle/>
        <a:p>
          <a:endParaRPr lang="tr-TR"/>
        </a:p>
      </dgm:t>
    </dgm:pt>
    <dgm:pt modelId="{86A4D991-E568-457B-9091-CD5F6C59FC54}">
      <dgm:prSet/>
      <dgm:spPr/>
      <dgm:t>
        <a:bodyPr/>
        <a:lstStyle/>
        <a:p>
          <a:r>
            <a:rPr lang="tr-TR" dirty="0" smtClean="0">
              <a:latin typeface="Comic Sans MS" pitchFamily="66" charset="0"/>
            </a:rPr>
            <a:t>“Çocuğa </a:t>
          </a:r>
          <a:r>
            <a:rPr lang="tr-TR" dirty="0" smtClean="0">
              <a:solidFill>
                <a:schemeClr val="tx1"/>
              </a:solidFill>
              <a:latin typeface="Comic Sans MS" pitchFamily="66" charset="0"/>
            </a:rPr>
            <a:t>ayakkabı</a:t>
          </a:r>
          <a:r>
            <a:rPr lang="tr-TR" dirty="0" smtClean="0">
              <a:latin typeface="Comic Sans MS" pitchFamily="66" charset="0"/>
            </a:rPr>
            <a:t> aldılar.”</a:t>
          </a:r>
          <a:endParaRPr lang="tr-TR" dirty="0">
            <a:latin typeface="Comic Sans MS" pitchFamily="66" charset="0"/>
          </a:endParaRPr>
        </a:p>
      </dgm:t>
    </dgm:pt>
    <dgm:pt modelId="{2080D2BF-C0E9-4C89-808B-DCEF330F4E9B}" type="parTrans" cxnId="{4EB921EA-4088-42DB-B5F0-3AC2359C4088}">
      <dgm:prSet/>
      <dgm:spPr/>
      <dgm:t>
        <a:bodyPr/>
        <a:lstStyle/>
        <a:p>
          <a:endParaRPr lang="tr-TR"/>
        </a:p>
      </dgm:t>
    </dgm:pt>
    <dgm:pt modelId="{AE6B4C35-717F-44F4-BEEB-CC38970D0C70}" type="sibTrans" cxnId="{4EB921EA-4088-42DB-B5F0-3AC2359C4088}">
      <dgm:prSet/>
      <dgm:spPr/>
      <dgm:t>
        <a:bodyPr/>
        <a:lstStyle/>
        <a:p>
          <a:endParaRPr lang="tr-TR"/>
        </a:p>
      </dgm:t>
    </dgm:pt>
    <dgm:pt modelId="{D8A09F2C-9CBE-4D18-81E3-9EC87EA62BD2}">
      <dgm:prSet/>
      <dgm:spPr/>
      <dgm:t>
        <a:bodyPr/>
        <a:lstStyle/>
        <a:p>
          <a:r>
            <a:rPr lang="tr-TR" dirty="0" smtClean="0">
              <a:latin typeface="Comic Sans MS" pitchFamily="66" charset="0"/>
            </a:rPr>
            <a:t>“Toplumda </a:t>
          </a:r>
          <a:r>
            <a:rPr lang="tr-TR" dirty="0" smtClean="0">
              <a:solidFill>
                <a:schemeClr val="tx1"/>
              </a:solidFill>
              <a:latin typeface="Comic Sans MS" pitchFamily="66" charset="0"/>
            </a:rPr>
            <a:t>açıkgöz</a:t>
          </a:r>
          <a:r>
            <a:rPr lang="tr-TR" dirty="0" smtClean="0">
              <a:latin typeface="Comic Sans MS" pitchFamily="66" charset="0"/>
            </a:rPr>
            <a:t> kişiler çoktur.”</a:t>
          </a:r>
          <a:endParaRPr lang="tr-TR" dirty="0">
            <a:latin typeface="Comic Sans MS" pitchFamily="66" charset="0"/>
          </a:endParaRPr>
        </a:p>
      </dgm:t>
    </dgm:pt>
    <dgm:pt modelId="{4E69234E-03A8-4D15-8C8E-3CD050DE6390}" type="parTrans" cxnId="{20E1F474-E3BB-4E2F-BEB8-33FBF98762CC}">
      <dgm:prSet/>
      <dgm:spPr/>
      <dgm:t>
        <a:bodyPr/>
        <a:lstStyle/>
        <a:p>
          <a:endParaRPr lang="tr-TR"/>
        </a:p>
      </dgm:t>
    </dgm:pt>
    <dgm:pt modelId="{45A7A0C5-75FC-4486-8384-C8169ADA149C}" type="sibTrans" cxnId="{20E1F474-E3BB-4E2F-BEB8-33FBF98762CC}">
      <dgm:prSet/>
      <dgm:spPr/>
      <dgm:t>
        <a:bodyPr/>
        <a:lstStyle/>
        <a:p>
          <a:endParaRPr lang="tr-TR"/>
        </a:p>
      </dgm:t>
    </dgm:pt>
    <dgm:pt modelId="{BFD49F7F-03FA-4F4A-9B27-14FB93BD2304}">
      <dgm:prSet/>
      <dgm:spPr/>
      <dgm:t>
        <a:bodyPr/>
        <a:lstStyle/>
        <a:p>
          <a:r>
            <a:rPr lang="tr-TR" dirty="0" smtClean="0">
              <a:latin typeface="Comic Sans MS" pitchFamily="66" charset="0"/>
            </a:rPr>
            <a:t>“Herkes </a:t>
          </a:r>
          <a:r>
            <a:rPr lang="tr-TR" dirty="0" smtClean="0">
              <a:solidFill>
                <a:schemeClr val="tx1"/>
              </a:solidFill>
              <a:latin typeface="Comic Sans MS" pitchFamily="66" charset="0"/>
            </a:rPr>
            <a:t>birbirini</a:t>
          </a:r>
          <a:r>
            <a:rPr lang="tr-TR" dirty="0" smtClean="0">
              <a:latin typeface="Comic Sans MS" pitchFamily="66" charset="0"/>
            </a:rPr>
            <a:t> anlamalı.”</a:t>
          </a:r>
          <a:endParaRPr lang="tr-TR" dirty="0">
            <a:latin typeface="Comic Sans MS" pitchFamily="66" charset="0"/>
          </a:endParaRPr>
        </a:p>
      </dgm:t>
    </dgm:pt>
    <dgm:pt modelId="{A57612ED-9EE6-4E2E-B612-C79BDA0E8842}" type="parTrans" cxnId="{081F9263-A3A0-471F-8F2A-CB2B692F7446}">
      <dgm:prSet/>
      <dgm:spPr/>
      <dgm:t>
        <a:bodyPr/>
        <a:lstStyle/>
        <a:p>
          <a:endParaRPr lang="tr-TR"/>
        </a:p>
      </dgm:t>
    </dgm:pt>
    <dgm:pt modelId="{8A11DFA2-78E8-4109-A654-0FC0EEBF2818}" type="sibTrans" cxnId="{081F9263-A3A0-471F-8F2A-CB2B692F7446}">
      <dgm:prSet/>
      <dgm:spPr/>
      <dgm:t>
        <a:bodyPr/>
        <a:lstStyle/>
        <a:p>
          <a:endParaRPr lang="tr-TR"/>
        </a:p>
      </dgm:t>
    </dgm:pt>
    <dgm:pt modelId="{2937E5F9-8909-48C3-AF57-9AA14F4ECFD4}" type="pres">
      <dgm:prSet presAssocID="{CC851BBE-C9D7-4DC0-94DB-694AD5D79F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247E4E3-3E01-40FF-B447-9AC7A24B544C}" type="pres">
      <dgm:prSet presAssocID="{86A4D991-E568-457B-9091-CD5F6C59FC5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DFE817-B21A-46E7-A284-F0434149003B}" type="pres">
      <dgm:prSet presAssocID="{AE6B4C35-717F-44F4-BEEB-CC38970D0C70}" presName="spacer" presStyleCnt="0"/>
      <dgm:spPr/>
    </dgm:pt>
    <dgm:pt modelId="{FC310098-B032-4E42-9B81-F5059F63FF57}" type="pres">
      <dgm:prSet presAssocID="{E384F51A-EEB5-4C0E-A0A9-B095BBAFC67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5EF5FC-0888-48D3-9BA1-F31CFF06622C}" type="pres">
      <dgm:prSet presAssocID="{D48C235F-D053-4521-8852-CBFAD2AFA8B9}" presName="spacer" presStyleCnt="0"/>
      <dgm:spPr/>
    </dgm:pt>
    <dgm:pt modelId="{1FC20C3B-6404-4965-8DE9-025A0662A471}" type="pres">
      <dgm:prSet presAssocID="{BFD49F7F-03FA-4F4A-9B27-14FB93BD230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50C8FB-C656-41A7-9A28-C3C11E5F94DC}" type="pres">
      <dgm:prSet presAssocID="{8A11DFA2-78E8-4109-A654-0FC0EEBF2818}" presName="spacer" presStyleCnt="0"/>
      <dgm:spPr/>
    </dgm:pt>
    <dgm:pt modelId="{A318B076-24FD-4295-A999-853DB5691D9E}" type="pres">
      <dgm:prSet presAssocID="{D8A09F2C-9CBE-4D18-81E3-9EC87EA62BD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8D07B6E-F58E-4BF1-BB90-5FF2D88039D0}" srcId="{CC851BBE-C9D7-4DC0-94DB-694AD5D79FA8}" destId="{E384F51A-EEB5-4C0E-A0A9-B095BBAFC673}" srcOrd="1" destOrd="0" parTransId="{49F5B70C-EFC5-4F97-87FA-3D5B5FB3D5A3}" sibTransId="{D48C235F-D053-4521-8852-CBFAD2AFA8B9}"/>
    <dgm:cxn modelId="{6D2DFD21-01B4-4267-AAE9-E176AD30DA69}" type="presOf" srcId="{86A4D991-E568-457B-9091-CD5F6C59FC54}" destId="{3247E4E3-3E01-40FF-B447-9AC7A24B544C}" srcOrd="0" destOrd="0" presId="urn:microsoft.com/office/officeart/2005/8/layout/vList2"/>
    <dgm:cxn modelId="{576B30B6-A67E-4C8A-BEB4-04A3172F7E45}" type="presOf" srcId="{E384F51A-EEB5-4C0E-A0A9-B095BBAFC673}" destId="{FC310098-B032-4E42-9B81-F5059F63FF57}" srcOrd="0" destOrd="0" presId="urn:microsoft.com/office/officeart/2005/8/layout/vList2"/>
    <dgm:cxn modelId="{4EB921EA-4088-42DB-B5F0-3AC2359C4088}" srcId="{CC851BBE-C9D7-4DC0-94DB-694AD5D79FA8}" destId="{86A4D991-E568-457B-9091-CD5F6C59FC54}" srcOrd="0" destOrd="0" parTransId="{2080D2BF-C0E9-4C89-808B-DCEF330F4E9B}" sibTransId="{AE6B4C35-717F-44F4-BEEB-CC38970D0C70}"/>
    <dgm:cxn modelId="{20E1F474-E3BB-4E2F-BEB8-33FBF98762CC}" srcId="{CC851BBE-C9D7-4DC0-94DB-694AD5D79FA8}" destId="{D8A09F2C-9CBE-4D18-81E3-9EC87EA62BD2}" srcOrd="3" destOrd="0" parTransId="{4E69234E-03A8-4D15-8C8E-3CD050DE6390}" sibTransId="{45A7A0C5-75FC-4486-8384-C8169ADA149C}"/>
    <dgm:cxn modelId="{81B1B0BA-83B3-4F4E-B46F-7ABA76BFF4BE}" type="presOf" srcId="{D8A09F2C-9CBE-4D18-81E3-9EC87EA62BD2}" destId="{A318B076-24FD-4295-A999-853DB5691D9E}" srcOrd="0" destOrd="0" presId="urn:microsoft.com/office/officeart/2005/8/layout/vList2"/>
    <dgm:cxn modelId="{87488C70-AA13-42CE-AE03-967BAF3F432B}" type="presOf" srcId="{BFD49F7F-03FA-4F4A-9B27-14FB93BD2304}" destId="{1FC20C3B-6404-4965-8DE9-025A0662A471}" srcOrd="0" destOrd="0" presId="urn:microsoft.com/office/officeart/2005/8/layout/vList2"/>
    <dgm:cxn modelId="{081F9263-A3A0-471F-8F2A-CB2B692F7446}" srcId="{CC851BBE-C9D7-4DC0-94DB-694AD5D79FA8}" destId="{BFD49F7F-03FA-4F4A-9B27-14FB93BD2304}" srcOrd="2" destOrd="0" parTransId="{A57612ED-9EE6-4E2E-B612-C79BDA0E8842}" sibTransId="{8A11DFA2-78E8-4109-A654-0FC0EEBF2818}"/>
    <dgm:cxn modelId="{3410EB88-41D4-4A97-8D65-78BDA9576ED5}" type="presOf" srcId="{CC851BBE-C9D7-4DC0-94DB-694AD5D79FA8}" destId="{2937E5F9-8909-48C3-AF57-9AA14F4ECFD4}" srcOrd="0" destOrd="0" presId="urn:microsoft.com/office/officeart/2005/8/layout/vList2"/>
    <dgm:cxn modelId="{B2223D14-5365-4129-8DBD-C66EB1D69338}" type="presParOf" srcId="{2937E5F9-8909-48C3-AF57-9AA14F4ECFD4}" destId="{3247E4E3-3E01-40FF-B447-9AC7A24B544C}" srcOrd="0" destOrd="0" presId="urn:microsoft.com/office/officeart/2005/8/layout/vList2"/>
    <dgm:cxn modelId="{7FA96401-3B46-478B-B9F9-AD0F7FFAD936}" type="presParOf" srcId="{2937E5F9-8909-48C3-AF57-9AA14F4ECFD4}" destId="{32DFE817-B21A-46E7-A284-F0434149003B}" srcOrd="1" destOrd="0" presId="urn:microsoft.com/office/officeart/2005/8/layout/vList2"/>
    <dgm:cxn modelId="{C8867ACB-EDAA-42B6-B52F-C4D02402B3B7}" type="presParOf" srcId="{2937E5F9-8909-48C3-AF57-9AA14F4ECFD4}" destId="{FC310098-B032-4E42-9B81-F5059F63FF57}" srcOrd="2" destOrd="0" presId="urn:microsoft.com/office/officeart/2005/8/layout/vList2"/>
    <dgm:cxn modelId="{8BEC708D-6A8A-4EA1-8537-51D882D58F92}" type="presParOf" srcId="{2937E5F9-8909-48C3-AF57-9AA14F4ECFD4}" destId="{E25EF5FC-0888-48D3-9BA1-F31CFF06622C}" srcOrd="3" destOrd="0" presId="urn:microsoft.com/office/officeart/2005/8/layout/vList2"/>
    <dgm:cxn modelId="{160AA6ED-54C0-4B1A-8D17-A8F3BA135995}" type="presParOf" srcId="{2937E5F9-8909-48C3-AF57-9AA14F4ECFD4}" destId="{1FC20C3B-6404-4965-8DE9-025A0662A471}" srcOrd="4" destOrd="0" presId="urn:microsoft.com/office/officeart/2005/8/layout/vList2"/>
    <dgm:cxn modelId="{DCCA94AD-5CFD-452F-A19A-5DB679FBB504}" type="presParOf" srcId="{2937E5F9-8909-48C3-AF57-9AA14F4ECFD4}" destId="{7C50C8FB-C656-41A7-9A28-C3C11E5F94DC}" srcOrd="5" destOrd="0" presId="urn:microsoft.com/office/officeart/2005/8/layout/vList2"/>
    <dgm:cxn modelId="{90B5FAB1-18CC-440D-B157-CF637AC61A79}" type="presParOf" srcId="{2937E5F9-8909-48C3-AF57-9AA14F4ECFD4}" destId="{A318B076-24FD-4295-A999-853DB5691D9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424CEF-D736-4F72-9DD9-F3B9682062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7469460-A415-4DDE-895A-F05E0FF1E65D}">
      <dgm:prSet/>
      <dgm:spPr/>
      <dgm:t>
        <a:bodyPr/>
        <a:lstStyle/>
        <a:p>
          <a:r>
            <a:rPr lang="tr-TR" dirty="0" smtClean="0"/>
            <a:t>“</a:t>
          </a:r>
          <a:r>
            <a:rPr lang="tr-TR" dirty="0" smtClean="0">
              <a:solidFill>
                <a:schemeClr val="tx1"/>
              </a:solidFill>
            </a:rPr>
            <a:t>Hanımeli</a:t>
          </a:r>
          <a:r>
            <a:rPr lang="tr-TR" dirty="0" smtClean="0"/>
            <a:t>” sözcüğü isim tamlaması şeklinde,</a:t>
          </a:r>
          <a:endParaRPr lang="tr-TR" dirty="0"/>
        </a:p>
      </dgm:t>
    </dgm:pt>
    <dgm:pt modelId="{67B0848C-E065-43EF-9C72-AB3777F62172}" type="parTrans" cxnId="{3CF70233-F7DC-48AB-AEA1-14D45B8452F7}">
      <dgm:prSet/>
      <dgm:spPr/>
      <dgm:t>
        <a:bodyPr/>
        <a:lstStyle/>
        <a:p>
          <a:endParaRPr lang="tr-TR"/>
        </a:p>
      </dgm:t>
    </dgm:pt>
    <dgm:pt modelId="{FC228A05-55A8-46DC-A886-6E8FB88E9418}" type="sibTrans" cxnId="{3CF70233-F7DC-48AB-AEA1-14D45B8452F7}">
      <dgm:prSet/>
      <dgm:spPr/>
      <dgm:t>
        <a:bodyPr/>
        <a:lstStyle/>
        <a:p>
          <a:endParaRPr lang="tr-TR"/>
        </a:p>
      </dgm:t>
    </dgm:pt>
    <dgm:pt modelId="{40282BC0-1795-4D8C-984A-DF99504C4F4E}">
      <dgm:prSet/>
      <dgm:spPr/>
      <dgm:t>
        <a:bodyPr/>
        <a:lstStyle/>
        <a:p>
          <a:r>
            <a:rPr lang="tr-TR" dirty="0" smtClean="0"/>
            <a:t>“</a:t>
          </a:r>
          <a:r>
            <a:rPr lang="tr-TR" dirty="0" smtClean="0">
              <a:solidFill>
                <a:schemeClr val="tx1"/>
              </a:solidFill>
            </a:rPr>
            <a:t>Sivrisinek</a:t>
          </a:r>
          <a:r>
            <a:rPr lang="tr-TR" dirty="0" smtClean="0"/>
            <a:t>” sözcüğü sıfat tamlaması şeklinde,</a:t>
          </a:r>
          <a:endParaRPr lang="tr-TR" dirty="0"/>
        </a:p>
      </dgm:t>
    </dgm:pt>
    <dgm:pt modelId="{E4FA3E64-5379-4012-981E-D4AF9DD813A4}" type="parTrans" cxnId="{5402F16F-4B7B-4EF0-9283-CDF475217B95}">
      <dgm:prSet/>
      <dgm:spPr/>
      <dgm:t>
        <a:bodyPr/>
        <a:lstStyle/>
        <a:p>
          <a:endParaRPr lang="tr-TR"/>
        </a:p>
      </dgm:t>
    </dgm:pt>
    <dgm:pt modelId="{9809D24A-A68E-480C-9C87-2A31D4C96621}" type="sibTrans" cxnId="{5402F16F-4B7B-4EF0-9283-CDF475217B95}">
      <dgm:prSet/>
      <dgm:spPr/>
      <dgm:t>
        <a:bodyPr/>
        <a:lstStyle/>
        <a:p>
          <a:endParaRPr lang="tr-TR"/>
        </a:p>
      </dgm:t>
    </dgm:pt>
    <dgm:pt modelId="{41AF9006-880D-48B1-8FBB-6C770A6002C7}">
      <dgm:prSet/>
      <dgm:spPr/>
      <dgm:t>
        <a:bodyPr/>
        <a:lstStyle/>
        <a:p>
          <a:r>
            <a:rPr lang="tr-TR" dirty="0" smtClean="0"/>
            <a:t>“</a:t>
          </a:r>
          <a:r>
            <a:rPr lang="tr-TR" dirty="0" smtClean="0">
              <a:solidFill>
                <a:schemeClr val="tx1"/>
              </a:solidFill>
            </a:rPr>
            <a:t>Biçerdöver</a:t>
          </a:r>
          <a:r>
            <a:rPr lang="tr-TR" dirty="0" smtClean="0"/>
            <a:t>” sözcüğü iki fiilin bir araya gelip kaynaşmasıyla,</a:t>
          </a:r>
          <a:endParaRPr lang="tr-TR" dirty="0"/>
        </a:p>
      </dgm:t>
    </dgm:pt>
    <dgm:pt modelId="{A0A91DED-5517-4B0C-BF23-EE04125125E7}" type="parTrans" cxnId="{83E95792-F1A2-4D67-B3FB-6FE002F48593}">
      <dgm:prSet/>
      <dgm:spPr/>
      <dgm:t>
        <a:bodyPr/>
        <a:lstStyle/>
        <a:p>
          <a:endParaRPr lang="tr-TR"/>
        </a:p>
      </dgm:t>
    </dgm:pt>
    <dgm:pt modelId="{991E4FFF-4986-4254-9C43-09979F25DF7E}" type="sibTrans" cxnId="{83E95792-F1A2-4D67-B3FB-6FE002F48593}">
      <dgm:prSet/>
      <dgm:spPr/>
      <dgm:t>
        <a:bodyPr/>
        <a:lstStyle/>
        <a:p>
          <a:endParaRPr lang="tr-TR"/>
        </a:p>
      </dgm:t>
    </dgm:pt>
    <dgm:pt modelId="{692DAD7E-CB88-4252-8EB2-7D289E66A093}">
      <dgm:prSet/>
      <dgm:spPr/>
      <dgm:t>
        <a:bodyPr/>
        <a:lstStyle/>
        <a:p>
          <a:r>
            <a:rPr lang="tr-TR" dirty="0" smtClean="0"/>
            <a:t>“</a:t>
          </a:r>
          <a:r>
            <a:rPr lang="tr-TR" dirty="0" smtClean="0">
              <a:solidFill>
                <a:schemeClr val="tx1"/>
              </a:solidFill>
            </a:rPr>
            <a:t>Gecekondu</a:t>
          </a:r>
          <a:r>
            <a:rPr lang="tr-TR" dirty="0" smtClean="0"/>
            <a:t>” sözcüğü bir isimle,bir fiilin bir araya gelip kaynaşmasıyla oluşmuştur.</a:t>
          </a:r>
          <a:endParaRPr lang="tr-TR" dirty="0"/>
        </a:p>
      </dgm:t>
    </dgm:pt>
    <dgm:pt modelId="{A71DEB8A-BCE3-411F-A80B-13469D5304AA}" type="parTrans" cxnId="{3CC6D55D-E805-4E88-89C3-3C63A6CF56A4}">
      <dgm:prSet/>
      <dgm:spPr/>
      <dgm:t>
        <a:bodyPr/>
        <a:lstStyle/>
        <a:p>
          <a:endParaRPr lang="tr-TR"/>
        </a:p>
      </dgm:t>
    </dgm:pt>
    <dgm:pt modelId="{9F6C705A-CAB8-45E9-8130-0C934492307F}" type="sibTrans" cxnId="{3CC6D55D-E805-4E88-89C3-3C63A6CF56A4}">
      <dgm:prSet/>
      <dgm:spPr/>
      <dgm:t>
        <a:bodyPr/>
        <a:lstStyle/>
        <a:p>
          <a:endParaRPr lang="tr-TR"/>
        </a:p>
      </dgm:t>
    </dgm:pt>
    <dgm:pt modelId="{F00229B2-29D0-4040-B44B-E100F67C62CC}" type="pres">
      <dgm:prSet presAssocID="{14424CEF-D736-4F72-9DD9-F3B9682062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EF9FCAF-41E2-48C0-840E-46655C215A4C}" type="pres">
      <dgm:prSet presAssocID="{692DAD7E-CB88-4252-8EB2-7D289E66A093}" presName="parentText" presStyleLbl="node1" presStyleIdx="0" presStyleCnt="4" custLinFactY="300000" custLinFactNeighborX="143" custLinFactNeighborY="32777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A15849-39E8-443F-AEAB-46F38FC286BF}" type="pres">
      <dgm:prSet presAssocID="{9F6C705A-CAB8-45E9-8130-0C934492307F}" presName="spacer" presStyleCnt="0"/>
      <dgm:spPr/>
    </dgm:pt>
    <dgm:pt modelId="{F8F7F2D4-0544-4A99-B489-88D6A4D9E82D}" type="pres">
      <dgm:prSet presAssocID="{41AF9006-880D-48B1-8FBB-6C770A6002C7}" presName="parentText" presStyleLbl="node1" presStyleIdx="1" presStyleCnt="4" custLinFactY="-102507" custLinFactNeighborX="-852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7B4696-684C-4BD3-A5B0-003653801C5E}" type="pres">
      <dgm:prSet presAssocID="{991E4FFF-4986-4254-9C43-09979F25DF7E}" presName="spacer" presStyleCnt="0"/>
      <dgm:spPr/>
    </dgm:pt>
    <dgm:pt modelId="{B7182BEB-78C4-484C-8808-AF607BB751C1}" type="pres">
      <dgm:prSet presAssocID="{C7469460-A415-4DDE-895A-F05E0FF1E65D}" presName="parentText" presStyleLbl="node1" presStyleIdx="2" presStyleCnt="4" custLinFactY="-100000" custLinFactNeighborX="143" custLinFactNeighborY="-12233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E31E8BD-BCA9-4187-973C-0D9185057EEA}" type="pres">
      <dgm:prSet presAssocID="{FC228A05-55A8-46DC-A886-6E8FB88E9418}" presName="spacer" presStyleCnt="0"/>
      <dgm:spPr/>
    </dgm:pt>
    <dgm:pt modelId="{93403F8F-2C17-4249-8399-9380F40DCA4C}" type="pres">
      <dgm:prSet presAssocID="{40282BC0-1795-4D8C-984A-DF99504C4F4E}" presName="parentText" presStyleLbl="node1" presStyleIdx="3" presStyleCnt="4" custLinFactY="-99797" custLinFactNeighborX="-85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3943688-C113-4159-BF98-40049DE47F58}" type="presOf" srcId="{40282BC0-1795-4D8C-984A-DF99504C4F4E}" destId="{93403F8F-2C17-4249-8399-9380F40DCA4C}" srcOrd="0" destOrd="0" presId="urn:microsoft.com/office/officeart/2005/8/layout/vList2"/>
    <dgm:cxn modelId="{3CF70233-F7DC-48AB-AEA1-14D45B8452F7}" srcId="{14424CEF-D736-4F72-9DD9-F3B96820627D}" destId="{C7469460-A415-4DDE-895A-F05E0FF1E65D}" srcOrd="2" destOrd="0" parTransId="{67B0848C-E065-43EF-9C72-AB3777F62172}" sibTransId="{FC228A05-55A8-46DC-A886-6E8FB88E9418}"/>
    <dgm:cxn modelId="{C7316697-6B2B-4CF3-B27D-0BABAE584074}" type="presOf" srcId="{41AF9006-880D-48B1-8FBB-6C770A6002C7}" destId="{F8F7F2D4-0544-4A99-B489-88D6A4D9E82D}" srcOrd="0" destOrd="0" presId="urn:microsoft.com/office/officeart/2005/8/layout/vList2"/>
    <dgm:cxn modelId="{5402F16F-4B7B-4EF0-9283-CDF475217B95}" srcId="{14424CEF-D736-4F72-9DD9-F3B96820627D}" destId="{40282BC0-1795-4D8C-984A-DF99504C4F4E}" srcOrd="3" destOrd="0" parTransId="{E4FA3E64-5379-4012-981E-D4AF9DD813A4}" sibTransId="{9809D24A-A68E-480C-9C87-2A31D4C96621}"/>
    <dgm:cxn modelId="{83E95792-F1A2-4D67-B3FB-6FE002F48593}" srcId="{14424CEF-D736-4F72-9DD9-F3B96820627D}" destId="{41AF9006-880D-48B1-8FBB-6C770A6002C7}" srcOrd="1" destOrd="0" parTransId="{A0A91DED-5517-4B0C-BF23-EE04125125E7}" sibTransId="{991E4FFF-4986-4254-9C43-09979F25DF7E}"/>
    <dgm:cxn modelId="{3CC6D55D-E805-4E88-89C3-3C63A6CF56A4}" srcId="{14424CEF-D736-4F72-9DD9-F3B96820627D}" destId="{692DAD7E-CB88-4252-8EB2-7D289E66A093}" srcOrd="0" destOrd="0" parTransId="{A71DEB8A-BCE3-411F-A80B-13469D5304AA}" sibTransId="{9F6C705A-CAB8-45E9-8130-0C934492307F}"/>
    <dgm:cxn modelId="{771CC143-D04D-4ED7-8EFD-21FC6043AA81}" type="presOf" srcId="{692DAD7E-CB88-4252-8EB2-7D289E66A093}" destId="{7EF9FCAF-41E2-48C0-840E-46655C215A4C}" srcOrd="0" destOrd="0" presId="urn:microsoft.com/office/officeart/2005/8/layout/vList2"/>
    <dgm:cxn modelId="{E1EB62E6-3CFC-40C0-BD39-1ED8042C17E5}" type="presOf" srcId="{14424CEF-D736-4F72-9DD9-F3B96820627D}" destId="{F00229B2-29D0-4040-B44B-E100F67C62CC}" srcOrd="0" destOrd="0" presId="urn:microsoft.com/office/officeart/2005/8/layout/vList2"/>
    <dgm:cxn modelId="{FC228CDC-3317-43FE-959D-C8A6ECEA68AC}" type="presOf" srcId="{C7469460-A415-4DDE-895A-F05E0FF1E65D}" destId="{B7182BEB-78C4-484C-8808-AF607BB751C1}" srcOrd="0" destOrd="0" presId="urn:microsoft.com/office/officeart/2005/8/layout/vList2"/>
    <dgm:cxn modelId="{9D155E01-4959-4396-B181-70935CEC4E77}" type="presParOf" srcId="{F00229B2-29D0-4040-B44B-E100F67C62CC}" destId="{7EF9FCAF-41E2-48C0-840E-46655C215A4C}" srcOrd="0" destOrd="0" presId="urn:microsoft.com/office/officeart/2005/8/layout/vList2"/>
    <dgm:cxn modelId="{73ED786E-17B3-462C-BBFE-FB06A17BC9E0}" type="presParOf" srcId="{F00229B2-29D0-4040-B44B-E100F67C62CC}" destId="{4DA15849-39E8-443F-AEAB-46F38FC286BF}" srcOrd="1" destOrd="0" presId="urn:microsoft.com/office/officeart/2005/8/layout/vList2"/>
    <dgm:cxn modelId="{1FD5AFAA-E34A-4244-802F-1A4D33E4243B}" type="presParOf" srcId="{F00229B2-29D0-4040-B44B-E100F67C62CC}" destId="{F8F7F2D4-0544-4A99-B489-88D6A4D9E82D}" srcOrd="2" destOrd="0" presId="urn:microsoft.com/office/officeart/2005/8/layout/vList2"/>
    <dgm:cxn modelId="{B8B08DB7-AE97-4F15-89F8-B99C6D491324}" type="presParOf" srcId="{F00229B2-29D0-4040-B44B-E100F67C62CC}" destId="{247B4696-684C-4BD3-A5B0-003653801C5E}" srcOrd="3" destOrd="0" presId="urn:microsoft.com/office/officeart/2005/8/layout/vList2"/>
    <dgm:cxn modelId="{7652A62A-532B-43D8-87FB-B06FC45E3E71}" type="presParOf" srcId="{F00229B2-29D0-4040-B44B-E100F67C62CC}" destId="{B7182BEB-78C4-484C-8808-AF607BB751C1}" srcOrd="4" destOrd="0" presId="urn:microsoft.com/office/officeart/2005/8/layout/vList2"/>
    <dgm:cxn modelId="{2D373AA5-97D9-48F7-8E2E-3C472EF7F77B}" type="presParOf" srcId="{F00229B2-29D0-4040-B44B-E100F67C62CC}" destId="{1E31E8BD-BCA9-4187-973C-0D9185057EEA}" srcOrd="5" destOrd="0" presId="urn:microsoft.com/office/officeart/2005/8/layout/vList2"/>
    <dgm:cxn modelId="{EAE603C1-1FFD-4C88-B757-81E9397C681B}" type="presParOf" srcId="{F00229B2-29D0-4040-B44B-E100F67C62CC}" destId="{93403F8F-2C17-4249-8399-9380F40DCA4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BE2740-E297-4917-92C4-F72443A7D4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F29DCA4-2E15-4370-8C67-0A9C234F3951}">
      <dgm:prSet/>
      <dgm:spPr/>
      <dgm:t>
        <a:bodyPr/>
        <a:lstStyle/>
        <a:p>
          <a:r>
            <a:rPr lang="tr-TR" smtClean="0"/>
            <a:t>“Pazartesi” “Pazar” ve “ertesi” sözcüklerinin bir araya gelmesiyle oluşmuştur..Bu sırada “ertesi” sözcüğündeki “er” sesleri düşmüştür.</a:t>
          </a:r>
          <a:endParaRPr lang="tr-TR"/>
        </a:p>
      </dgm:t>
    </dgm:pt>
    <dgm:pt modelId="{7EDCCF71-F673-4354-B395-3A04395B97BD}" type="parTrans" cxnId="{05C05C24-86E3-4554-BFB9-04CC274B8EDF}">
      <dgm:prSet/>
      <dgm:spPr/>
      <dgm:t>
        <a:bodyPr/>
        <a:lstStyle/>
        <a:p>
          <a:endParaRPr lang="tr-TR"/>
        </a:p>
      </dgm:t>
    </dgm:pt>
    <dgm:pt modelId="{C2FD4825-45D4-4E7F-8047-F1E5CED924C1}" type="sibTrans" cxnId="{05C05C24-86E3-4554-BFB9-04CC274B8EDF}">
      <dgm:prSet/>
      <dgm:spPr/>
      <dgm:t>
        <a:bodyPr/>
        <a:lstStyle/>
        <a:p>
          <a:endParaRPr lang="tr-TR"/>
        </a:p>
      </dgm:t>
    </dgm:pt>
    <dgm:pt modelId="{B0D9BDA4-53A5-45FD-9928-6BF71463EADA}">
      <dgm:prSet/>
      <dgm:spPr/>
      <dgm:t>
        <a:bodyPr/>
        <a:lstStyle/>
        <a:p>
          <a:r>
            <a:rPr lang="tr-TR" smtClean="0"/>
            <a:t>“hissetmek” sözcüğü “his” ve “et(mek)” sözcüklerinin bir araya gelmesiyle oluşmuştur.Bu sırada “s” sesi türemiştir.</a:t>
          </a:r>
          <a:endParaRPr lang="tr-TR"/>
        </a:p>
      </dgm:t>
    </dgm:pt>
    <dgm:pt modelId="{94B833E7-0184-4D50-84BF-7D612F7D604C}" type="parTrans" cxnId="{12CD625C-566A-4639-80A3-FA8157A70F2B}">
      <dgm:prSet/>
      <dgm:spPr/>
      <dgm:t>
        <a:bodyPr/>
        <a:lstStyle/>
        <a:p>
          <a:endParaRPr lang="tr-TR"/>
        </a:p>
      </dgm:t>
    </dgm:pt>
    <dgm:pt modelId="{C9F09B6B-B319-4223-8C2C-41585E357309}" type="sibTrans" cxnId="{12CD625C-566A-4639-80A3-FA8157A70F2B}">
      <dgm:prSet/>
      <dgm:spPr/>
      <dgm:t>
        <a:bodyPr/>
        <a:lstStyle/>
        <a:p>
          <a:endParaRPr lang="tr-TR"/>
        </a:p>
      </dgm:t>
    </dgm:pt>
    <dgm:pt modelId="{EDB4F1AA-039A-4222-8D99-4A73A3A4930C}" type="pres">
      <dgm:prSet presAssocID="{EEBE2740-E297-4917-92C4-F72443A7D4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F4E6990-3F56-41A5-ADE8-78700FE8642E}" type="pres">
      <dgm:prSet presAssocID="{DF29DCA4-2E15-4370-8C67-0A9C234F395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5B79A4-43A2-4A8F-A9A5-C6836EDEE40C}" type="pres">
      <dgm:prSet presAssocID="{C2FD4825-45D4-4E7F-8047-F1E5CED924C1}" presName="spacer" presStyleCnt="0"/>
      <dgm:spPr/>
    </dgm:pt>
    <dgm:pt modelId="{9719A5A1-CBDE-466E-A89C-2667E767B9FE}" type="pres">
      <dgm:prSet presAssocID="{B0D9BDA4-53A5-45FD-9928-6BF71463EAD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2CD625C-566A-4639-80A3-FA8157A70F2B}" srcId="{EEBE2740-E297-4917-92C4-F72443A7D411}" destId="{B0D9BDA4-53A5-45FD-9928-6BF71463EADA}" srcOrd="1" destOrd="0" parTransId="{94B833E7-0184-4D50-84BF-7D612F7D604C}" sibTransId="{C9F09B6B-B319-4223-8C2C-41585E357309}"/>
    <dgm:cxn modelId="{6875A97B-88A7-404D-931B-D320C568AF85}" type="presOf" srcId="{EEBE2740-E297-4917-92C4-F72443A7D411}" destId="{EDB4F1AA-039A-4222-8D99-4A73A3A4930C}" srcOrd="0" destOrd="0" presId="urn:microsoft.com/office/officeart/2005/8/layout/vList2"/>
    <dgm:cxn modelId="{05C05C24-86E3-4554-BFB9-04CC274B8EDF}" srcId="{EEBE2740-E297-4917-92C4-F72443A7D411}" destId="{DF29DCA4-2E15-4370-8C67-0A9C234F3951}" srcOrd="0" destOrd="0" parTransId="{7EDCCF71-F673-4354-B395-3A04395B97BD}" sibTransId="{C2FD4825-45D4-4E7F-8047-F1E5CED924C1}"/>
    <dgm:cxn modelId="{E6C38A21-3A75-4154-9173-63224F77E0CB}" type="presOf" srcId="{DF29DCA4-2E15-4370-8C67-0A9C234F3951}" destId="{7F4E6990-3F56-41A5-ADE8-78700FE8642E}" srcOrd="0" destOrd="0" presId="urn:microsoft.com/office/officeart/2005/8/layout/vList2"/>
    <dgm:cxn modelId="{E2E0C72B-453A-4EC0-8285-D9645A8D3CB5}" type="presOf" srcId="{B0D9BDA4-53A5-45FD-9928-6BF71463EADA}" destId="{9719A5A1-CBDE-466E-A89C-2667E767B9FE}" srcOrd="0" destOrd="0" presId="urn:microsoft.com/office/officeart/2005/8/layout/vList2"/>
    <dgm:cxn modelId="{23FF4255-D9C7-4EBF-B04D-9909F59B4FFE}" type="presParOf" srcId="{EDB4F1AA-039A-4222-8D99-4A73A3A4930C}" destId="{7F4E6990-3F56-41A5-ADE8-78700FE8642E}" srcOrd="0" destOrd="0" presId="urn:microsoft.com/office/officeart/2005/8/layout/vList2"/>
    <dgm:cxn modelId="{0227746C-10B0-4080-9874-240E6DD467DB}" type="presParOf" srcId="{EDB4F1AA-039A-4222-8D99-4A73A3A4930C}" destId="{CC5B79A4-43A2-4A8F-A9A5-C6836EDEE40C}" srcOrd="1" destOrd="0" presId="urn:microsoft.com/office/officeart/2005/8/layout/vList2"/>
    <dgm:cxn modelId="{9A608689-AF30-4561-B4E9-43E366927D8A}" type="presParOf" srcId="{EDB4F1AA-039A-4222-8D99-4A73A3A4930C}" destId="{9719A5A1-CBDE-466E-A89C-2667E767B9F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884AF-26F6-4DDE-B77D-A72D3C91A647}">
      <dsp:nvSpPr>
        <dsp:cNvPr id="0" name=""/>
        <dsp:cNvSpPr/>
      </dsp:nvSpPr>
      <dsp:spPr>
        <a:xfrm>
          <a:off x="0" y="804759"/>
          <a:ext cx="7239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B16D7-081C-4D23-A6A1-3B3E38278291}">
      <dsp:nvSpPr>
        <dsp:cNvPr id="0" name=""/>
        <dsp:cNvSpPr/>
      </dsp:nvSpPr>
      <dsp:spPr>
        <a:xfrm>
          <a:off x="361950" y="332439"/>
          <a:ext cx="506730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Comic Sans MS" pitchFamily="66" charset="0"/>
            </a:rPr>
            <a:t>BASİT SÖZCÜKLER</a:t>
          </a:r>
          <a:endParaRPr lang="tr-TR" sz="3200" kern="1200" dirty="0">
            <a:latin typeface="Comic Sans MS" pitchFamily="66" charset="0"/>
          </a:endParaRPr>
        </a:p>
      </dsp:txBody>
      <dsp:txXfrm>
        <a:off x="408064" y="378553"/>
        <a:ext cx="4975072" cy="852412"/>
      </dsp:txXfrm>
    </dsp:sp>
    <dsp:sp modelId="{EC940BFC-DC9D-449B-A8DF-1310F4AD7BC5}">
      <dsp:nvSpPr>
        <dsp:cNvPr id="0" name=""/>
        <dsp:cNvSpPr/>
      </dsp:nvSpPr>
      <dsp:spPr>
        <a:xfrm>
          <a:off x="0" y="2256279"/>
          <a:ext cx="7239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7B7F9-7CE6-4818-B8A7-15F007B6244A}">
      <dsp:nvSpPr>
        <dsp:cNvPr id="0" name=""/>
        <dsp:cNvSpPr/>
      </dsp:nvSpPr>
      <dsp:spPr>
        <a:xfrm>
          <a:off x="361950" y="1783959"/>
          <a:ext cx="506730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Comic Sans MS" pitchFamily="66" charset="0"/>
            </a:rPr>
            <a:t>TÜREMİŞ SÖZCÜKLER</a:t>
          </a:r>
          <a:endParaRPr lang="tr-TR" sz="3200" kern="1200" dirty="0">
            <a:latin typeface="Comic Sans MS" pitchFamily="66" charset="0"/>
          </a:endParaRPr>
        </a:p>
      </dsp:txBody>
      <dsp:txXfrm>
        <a:off x="408064" y="1830073"/>
        <a:ext cx="4975072" cy="852412"/>
      </dsp:txXfrm>
    </dsp:sp>
    <dsp:sp modelId="{01D637B0-8528-4786-83C6-1BB93FA3E151}">
      <dsp:nvSpPr>
        <dsp:cNvPr id="0" name=""/>
        <dsp:cNvSpPr/>
      </dsp:nvSpPr>
      <dsp:spPr>
        <a:xfrm>
          <a:off x="0" y="3707799"/>
          <a:ext cx="7239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0DB51-BF45-4D48-B318-A107C33BAE83}">
      <dsp:nvSpPr>
        <dsp:cNvPr id="0" name=""/>
        <dsp:cNvSpPr/>
      </dsp:nvSpPr>
      <dsp:spPr>
        <a:xfrm>
          <a:off x="361950" y="3235479"/>
          <a:ext cx="506730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Comic Sans MS" pitchFamily="66" charset="0"/>
            </a:rPr>
            <a:t>BİRLEŞİK SÖZCÜKLER</a:t>
          </a:r>
          <a:endParaRPr lang="tr-TR" sz="3200" kern="1200" dirty="0">
            <a:latin typeface="Comic Sans MS" pitchFamily="66" charset="0"/>
          </a:endParaRPr>
        </a:p>
      </dsp:txBody>
      <dsp:txXfrm>
        <a:off x="408064" y="3281593"/>
        <a:ext cx="4975072" cy="8524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DD2B37-1FFB-4EAF-97F9-60824EFC9C62}">
      <dsp:nvSpPr>
        <dsp:cNvPr id="0" name=""/>
        <dsp:cNvSpPr/>
      </dsp:nvSpPr>
      <dsp:spPr>
        <a:xfrm>
          <a:off x="0" y="131379"/>
          <a:ext cx="7239000" cy="1474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“</a:t>
          </a:r>
          <a:r>
            <a:rPr lang="tr-TR" sz="2800" kern="1200" dirty="0" smtClean="0">
              <a:solidFill>
                <a:schemeClr val="tx1"/>
              </a:solidFill>
            </a:rPr>
            <a:t>Rüzgârgülü</a:t>
          </a:r>
          <a:r>
            <a:rPr lang="tr-TR" sz="2800" kern="1200" dirty="0" smtClean="0"/>
            <a:t>” isminin oluşumunda “rüzgâr” sözcüğü kendi anlamını korurken, “gül” sözcüğü kendi anlamını yitirmiştir.</a:t>
          </a:r>
          <a:endParaRPr lang="tr-TR" sz="2800" kern="1200" dirty="0"/>
        </a:p>
      </dsp:txBody>
      <dsp:txXfrm>
        <a:off x="71965" y="203344"/>
        <a:ext cx="7095070" cy="1330270"/>
      </dsp:txXfrm>
    </dsp:sp>
    <dsp:sp modelId="{4C157047-B193-4CC9-B958-20575731E37B}">
      <dsp:nvSpPr>
        <dsp:cNvPr id="0" name=""/>
        <dsp:cNvSpPr/>
      </dsp:nvSpPr>
      <dsp:spPr>
        <a:xfrm>
          <a:off x="0" y="1686219"/>
          <a:ext cx="7239000" cy="1474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“</a:t>
          </a:r>
          <a:r>
            <a:rPr lang="tr-TR" sz="2800" kern="1200" dirty="0" smtClean="0">
              <a:solidFill>
                <a:schemeClr val="tx1"/>
              </a:solidFill>
            </a:rPr>
            <a:t>Ayakkabı</a:t>
          </a:r>
          <a:r>
            <a:rPr lang="tr-TR" sz="2800" kern="1200" dirty="0" smtClean="0"/>
            <a:t>” sözcüğü,bir nesnenin adı olan birleşik bir isimdir.Burada her iki sözcük de kendi anlamını korumuştur.</a:t>
          </a:r>
          <a:endParaRPr lang="tr-TR" sz="2800" kern="1200" dirty="0"/>
        </a:p>
      </dsp:txBody>
      <dsp:txXfrm>
        <a:off x="71965" y="1758184"/>
        <a:ext cx="7095070" cy="1330270"/>
      </dsp:txXfrm>
    </dsp:sp>
    <dsp:sp modelId="{0A7C2609-5AF8-4292-85BC-8837C07D7193}">
      <dsp:nvSpPr>
        <dsp:cNvPr id="0" name=""/>
        <dsp:cNvSpPr/>
      </dsp:nvSpPr>
      <dsp:spPr>
        <a:xfrm>
          <a:off x="0" y="3241059"/>
          <a:ext cx="7239000" cy="1474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“</a:t>
          </a:r>
          <a:r>
            <a:rPr lang="tr-TR" sz="2800" kern="1200" dirty="0" smtClean="0">
              <a:solidFill>
                <a:schemeClr val="tx1"/>
              </a:solidFill>
            </a:rPr>
            <a:t>Aslanağzı</a:t>
          </a:r>
          <a:r>
            <a:rPr lang="tr-TR" sz="2800" kern="1200" dirty="0" smtClean="0"/>
            <a:t>” isminin oluşumunda her iki sözcük de kendi anlamını yitirmiştir</a:t>
          </a:r>
          <a:endParaRPr lang="tr-TR" sz="2800" kern="1200" dirty="0"/>
        </a:p>
      </dsp:txBody>
      <dsp:txXfrm>
        <a:off x="71965" y="3313024"/>
        <a:ext cx="7095070" cy="133027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2A21B-103D-480F-9BC2-F55A8CD415B6}">
      <dsp:nvSpPr>
        <dsp:cNvPr id="0" name=""/>
        <dsp:cNvSpPr/>
      </dsp:nvSpPr>
      <dsp:spPr>
        <a:xfrm>
          <a:off x="0" y="52313"/>
          <a:ext cx="7239000" cy="150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“Dünyada </a:t>
          </a:r>
          <a:r>
            <a:rPr lang="tr-TR" sz="3900" kern="1200" dirty="0" smtClean="0">
              <a:solidFill>
                <a:schemeClr val="tx1"/>
              </a:solidFill>
            </a:rPr>
            <a:t>aç</a:t>
          </a:r>
          <a:r>
            <a:rPr lang="tr-TR" sz="3900" kern="1200" dirty="0" smtClean="0"/>
            <a:t> insanlar var.(Basit)”</a:t>
          </a:r>
          <a:endParaRPr lang="tr-TR" sz="3900" kern="1200" dirty="0"/>
        </a:p>
      </dsp:txBody>
      <dsp:txXfrm>
        <a:off x="73507" y="125820"/>
        <a:ext cx="7091986" cy="1358776"/>
      </dsp:txXfrm>
    </dsp:sp>
    <dsp:sp modelId="{D8594725-0C40-49E0-B881-B2FD3472E09A}">
      <dsp:nvSpPr>
        <dsp:cNvPr id="0" name=""/>
        <dsp:cNvSpPr/>
      </dsp:nvSpPr>
      <dsp:spPr>
        <a:xfrm>
          <a:off x="0" y="3340848"/>
          <a:ext cx="7239000" cy="150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“</a:t>
          </a:r>
          <a:r>
            <a:rPr lang="tr-TR" sz="3900" kern="1200" dirty="0" smtClean="0">
              <a:solidFill>
                <a:schemeClr val="tx1"/>
              </a:solidFill>
            </a:rPr>
            <a:t>Açgözlülük</a:t>
          </a:r>
          <a:r>
            <a:rPr lang="tr-TR" sz="3900" kern="1200" dirty="0" smtClean="0"/>
            <a:t>,iyi değildir.(Birleşik)”</a:t>
          </a:r>
          <a:endParaRPr lang="tr-TR" sz="3900" kern="1200" dirty="0"/>
        </a:p>
      </dsp:txBody>
      <dsp:txXfrm>
        <a:off x="73507" y="3414355"/>
        <a:ext cx="7091986" cy="1358776"/>
      </dsp:txXfrm>
    </dsp:sp>
    <dsp:sp modelId="{257664A1-D57F-4669-90AC-EDD7A91BAEB2}">
      <dsp:nvSpPr>
        <dsp:cNvPr id="0" name=""/>
        <dsp:cNvSpPr/>
      </dsp:nvSpPr>
      <dsp:spPr>
        <a:xfrm>
          <a:off x="0" y="1603251"/>
          <a:ext cx="7239000" cy="150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“</a:t>
          </a:r>
          <a:r>
            <a:rPr lang="tr-TR" sz="3900" kern="1200" dirty="0" smtClean="0">
              <a:solidFill>
                <a:schemeClr val="tx1"/>
              </a:solidFill>
            </a:rPr>
            <a:t>Açlık</a:t>
          </a:r>
          <a:r>
            <a:rPr lang="tr-TR" sz="3900" kern="1200" dirty="0" smtClean="0"/>
            <a:t>,önemli bir sorundur.(Türemiş)”</a:t>
          </a:r>
          <a:endParaRPr lang="tr-TR" sz="3900" kern="1200" dirty="0"/>
        </a:p>
      </dsp:txBody>
      <dsp:txXfrm>
        <a:off x="73507" y="1676758"/>
        <a:ext cx="7091986" cy="1358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4634E-E01A-4AE7-A857-6F0E7608A563}">
      <dsp:nvSpPr>
        <dsp:cNvPr id="0" name=""/>
        <dsp:cNvSpPr/>
      </dsp:nvSpPr>
      <dsp:spPr>
        <a:xfrm>
          <a:off x="0" y="15459"/>
          <a:ext cx="7239000" cy="4815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>
              <a:latin typeface="Comic Sans MS" pitchFamily="66" charset="0"/>
            </a:rPr>
            <a:t>Herhangi bir yapım eki almayan,kök durumundaki sözcüklere </a:t>
          </a:r>
          <a:r>
            <a:rPr lang="tr-TR" sz="4200" kern="1200" dirty="0" smtClean="0">
              <a:solidFill>
                <a:schemeClr val="tx1"/>
              </a:solidFill>
              <a:latin typeface="Comic Sans MS" pitchFamily="66" charset="0"/>
            </a:rPr>
            <a:t>basit sözcük </a:t>
          </a:r>
          <a:r>
            <a:rPr lang="tr-TR" sz="4200" kern="1200" dirty="0" smtClean="0">
              <a:latin typeface="Comic Sans MS" pitchFamily="66" charset="0"/>
            </a:rPr>
            <a:t>denir.Basit yapılı sözcükler çekim eki alabilir.</a:t>
          </a:r>
          <a:endParaRPr lang="tr-TR" sz="4200" kern="1200" dirty="0">
            <a:latin typeface="Comic Sans MS" pitchFamily="66" charset="0"/>
          </a:endParaRPr>
        </a:p>
      </dsp:txBody>
      <dsp:txXfrm>
        <a:off x="235084" y="250543"/>
        <a:ext cx="6768832" cy="43455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A8BEB-5D2E-404D-870D-2299D9C4F5C9}">
      <dsp:nvSpPr>
        <dsp:cNvPr id="0" name=""/>
        <dsp:cNvSpPr/>
      </dsp:nvSpPr>
      <dsp:spPr>
        <a:xfrm rot="10800000">
          <a:off x="1548820" y="4050"/>
          <a:ext cx="4813935" cy="134515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3175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“Bahçemizde çok gül vardı.”</a:t>
          </a:r>
          <a:endParaRPr lang="tr-TR" sz="3800" kern="1200" dirty="0"/>
        </a:p>
      </dsp:txBody>
      <dsp:txXfrm rot="10800000">
        <a:off x="1885108" y="4050"/>
        <a:ext cx="4477647" cy="1345153"/>
      </dsp:txXfrm>
    </dsp:sp>
    <dsp:sp modelId="{ACE112A3-36DA-42C1-BDD7-A8BB05856CF1}">
      <dsp:nvSpPr>
        <dsp:cNvPr id="0" name=""/>
        <dsp:cNvSpPr/>
      </dsp:nvSpPr>
      <dsp:spPr>
        <a:xfrm>
          <a:off x="876244" y="4050"/>
          <a:ext cx="1345153" cy="134515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6FFD53-B7A4-4E7A-AEF6-40948F0D15B6}">
      <dsp:nvSpPr>
        <dsp:cNvPr id="0" name=""/>
        <dsp:cNvSpPr/>
      </dsp:nvSpPr>
      <dsp:spPr>
        <a:xfrm rot="10800000">
          <a:off x="1548820" y="1750742"/>
          <a:ext cx="4813935" cy="134515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3175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“Bu kitap çok güzel.”</a:t>
          </a:r>
          <a:endParaRPr lang="tr-TR" sz="3800" kern="1200"/>
        </a:p>
      </dsp:txBody>
      <dsp:txXfrm rot="10800000">
        <a:off x="1885108" y="1750742"/>
        <a:ext cx="4477647" cy="1345153"/>
      </dsp:txXfrm>
    </dsp:sp>
    <dsp:sp modelId="{764A02CE-A66D-4781-89A8-7535B49F32DF}">
      <dsp:nvSpPr>
        <dsp:cNvPr id="0" name=""/>
        <dsp:cNvSpPr/>
      </dsp:nvSpPr>
      <dsp:spPr>
        <a:xfrm>
          <a:off x="876244" y="1750742"/>
          <a:ext cx="1345153" cy="134515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79A2A7-A151-47E9-9D11-E5C201CA1CF9}">
      <dsp:nvSpPr>
        <dsp:cNvPr id="0" name=""/>
        <dsp:cNvSpPr/>
      </dsp:nvSpPr>
      <dsp:spPr>
        <a:xfrm rot="10800000">
          <a:off x="1548820" y="3497433"/>
          <a:ext cx="4813935" cy="134515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3175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“Yeni evimiz güzelmiş.”</a:t>
          </a:r>
          <a:endParaRPr lang="tr-TR" sz="3800" kern="1200"/>
        </a:p>
      </dsp:txBody>
      <dsp:txXfrm rot="10800000">
        <a:off x="1885108" y="3497433"/>
        <a:ext cx="4477647" cy="1345153"/>
      </dsp:txXfrm>
    </dsp:sp>
    <dsp:sp modelId="{19F4C53D-A528-4330-A632-0C51433C6F06}">
      <dsp:nvSpPr>
        <dsp:cNvPr id="0" name=""/>
        <dsp:cNvSpPr/>
      </dsp:nvSpPr>
      <dsp:spPr>
        <a:xfrm>
          <a:off x="876244" y="3497433"/>
          <a:ext cx="1345153" cy="134515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802CA-7DF8-488C-B762-8840E5616496}">
      <dsp:nvSpPr>
        <dsp:cNvPr id="0" name=""/>
        <dsp:cNvSpPr/>
      </dsp:nvSpPr>
      <dsp:spPr>
        <a:xfrm>
          <a:off x="0" y="319659"/>
          <a:ext cx="7239000" cy="4207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200" kern="1200" dirty="0" smtClean="0"/>
            <a:t>Yapım eki alarak oluşan sözcüklere </a:t>
          </a:r>
          <a:r>
            <a:rPr lang="tr-TR" sz="6200" kern="1200" dirty="0" smtClean="0">
              <a:solidFill>
                <a:schemeClr val="tx1"/>
              </a:solidFill>
            </a:rPr>
            <a:t>türemiş sözcük </a:t>
          </a:r>
          <a:r>
            <a:rPr lang="tr-TR" sz="6200" kern="1200" dirty="0" smtClean="0"/>
            <a:t>denir.</a:t>
          </a:r>
          <a:endParaRPr lang="tr-TR" sz="6200" kern="1200" dirty="0"/>
        </a:p>
      </dsp:txBody>
      <dsp:txXfrm>
        <a:off x="205384" y="525043"/>
        <a:ext cx="6828232" cy="37965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14375-1599-4041-9BD1-5A2A5606C54E}">
      <dsp:nvSpPr>
        <dsp:cNvPr id="0" name=""/>
        <dsp:cNvSpPr/>
      </dsp:nvSpPr>
      <dsp:spPr>
        <a:xfrm>
          <a:off x="0" y="739156"/>
          <a:ext cx="72390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09B269-6848-4693-947F-8706E949DC73}">
      <dsp:nvSpPr>
        <dsp:cNvPr id="0" name=""/>
        <dsp:cNvSpPr/>
      </dsp:nvSpPr>
      <dsp:spPr>
        <a:xfrm>
          <a:off x="361950" y="267098"/>
          <a:ext cx="506730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“Kira</a:t>
          </a:r>
          <a:r>
            <a:rPr lang="tr-TR" sz="3300" kern="1200" dirty="0" smtClean="0">
              <a:solidFill>
                <a:schemeClr val="tx1"/>
              </a:solidFill>
            </a:rPr>
            <a:t>lık</a:t>
          </a:r>
          <a:r>
            <a:rPr lang="tr-TR" sz="3300" kern="1200" dirty="0" smtClean="0"/>
            <a:t> kon</a:t>
          </a:r>
          <a:r>
            <a:rPr lang="tr-TR" sz="3300" kern="1200" dirty="0" smtClean="0">
              <a:solidFill>
                <a:schemeClr val="tx1"/>
              </a:solidFill>
            </a:rPr>
            <a:t>ağ</a:t>
          </a:r>
          <a:r>
            <a:rPr lang="tr-TR" sz="3300" kern="1200" dirty="0" smtClean="0"/>
            <a:t>ın sür</a:t>
          </a:r>
          <a:r>
            <a:rPr lang="tr-TR" sz="3300" kern="1200" dirty="0" smtClean="0">
              <a:solidFill>
                <a:schemeClr val="tx1"/>
              </a:solidFill>
            </a:rPr>
            <a:t>gülü</a:t>
          </a:r>
          <a:r>
            <a:rPr lang="tr-TR" sz="3300" kern="1200" dirty="0" smtClean="0"/>
            <a:t> kapısı onar</a:t>
          </a:r>
          <a:r>
            <a:rPr lang="tr-TR" sz="3300" kern="1200" dirty="0" smtClean="0">
              <a:solidFill>
                <a:schemeClr val="tx1"/>
              </a:solidFill>
            </a:rPr>
            <a:t>ıl</a:t>
          </a:r>
          <a:r>
            <a:rPr lang="tr-TR" sz="3300" kern="1200" dirty="0" smtClean="0"/>
            <a:t>dı.”</a:t>
          </a:r>
          <a:endParaRPr lang="tr-TR" sz="3300" kern="1200" dirty="0"/>
        </a:p>
      </dsp:txBody>
      <dsp:txXfrm>
        <a:off x="409505" y="314653"/>
        <a:ext cx="4972190" cy="879050"/>
      </dsp:txXfrm>
    </dsp:sp>
    <dsp:sp modelId="{A00C9CC9-4F92-47F5-89E7-9C740EE6AFF2}">
      <dsp:nvSpPr>
        <dsp:cNvPr id="0" name=""/>
        <dsp:cNvSpPr/>
      </dsp:nvSpPr>
      <dsp:spPr>
        <a:xfrm>
          <a:off x="0" y="2251059"/>
          <a:ext cx="72390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636E25-8512-4567-B5AC-11F15892808D}">
      <dsp:nvSpPr>
        <dsp:cNvPr id="0" name=""/>
        <dsp:cNvSpPr/>
      </dsp:nvSpPr>
      <dsp:spPr>
        <a:xfrm>
          <a:off x="361950" y="1763979"/>
          <a:ext cx="506730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“Bil</a:t>
          </a:r>
          <a:r>
            <a:rPr lang="tr-TR" sz="3300" kern="1200" dirty="0" smtClean="0">
              <a:solidFill>
                <a:schemeClr val="tx1"/>
              </a:solidFill>
            </a:rPr>
            <a:t>im</a:t>
          </a:r>
          <a:r>
            <a:rPr lang="tr-TR" sz="3300" kern="1200" dirty="0" smtClean="0"/>
            <a:t>,en iyi yol göstericidir.”</a:t>
          </a:r>
          <a:endParaRPr lang="tr-TR" sz="3300" kern="1200" dirty="0"/>
        </a:p>
      </dsp:txBody>
      <dsp:txXfrm>
        <a:off x="409505" y="1811534"/>
        <a:ext cx="4972190" cy="879050"/>
      </dsp:txXfrm>
    </dsp:sp>
    <dsp:sp modelId="{F9B0932C-C003-4246-9EBD-D6AFBE175418}">
      <dsp:nvSpPr>
        <dsp:cNvPr id="0" name=""/>
        <dsp:cNvSpPr/>
      </dsp:nvSpPr>
      <dsp:spPr>
        <a:xfrm>
          <a:off x="0" y="3747939"/>
          <a:ext cx="72390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6C5F0-55B9-4856-B1EE-BAB7EF476032}">
      <dsp:nvSpPr>
        <dsp:cNvPr id="0" name=""/>
        <dsp:cNvSpPr/>
      </dsp:nvSpPr>
      <dsp:spPr>
        <a:xfrm>
          <a:off x="361950" y="3260859"/>
          <a:ext cx="506730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“Çalış</a:t>
          </a:r>
          <a:r>
            <a:rPr lang="tr-TR" sz="3300" kern="1200" dirty="0" smtClean="0">
              <a:solidFill>
                <a:schemeClr val="tx1"/>
              </a:solidFill>
            </a:rPr>
            <a:t>kan</a:t>
          </a:r>
          <a:r>
            <a:rPr lang="tr-TR" sz="3300" kern="1200" dirty="0" smtClean="0"/>
            <a:t> kişileri herkes sever.”</a:t>
          </a:r>
          <a:endParaRPr lang="tr-TR" sz="3300" kern="1200" dirty="0"/>
        </a:p>
      </dsp:txBody>
      <dsp:txXfrm>
        <a:off x="409505" y="3308414"/>
        <a:ext cx="4972190" cy="8790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512B2-A58D-4BBA-B063-148A574CD571}">
      <dsp:nvSpPr>
        <dsp:cNvPr id="0" name=""/>
        <dsp:cNvSpPr/>
      </dsp:nvSpPr>
      <dsp:spPr>
        <a:xfrm>
          <a:off x="0" y="474099"/>
          <a:ext cx="7239000" cy="3898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>
              <a:latin typeface="Comic Sans MS" pitchFamily="66" charset="0"/>
            </a:rPr>
            <a:t>En az iki sözcüğün bir araya gelerek yeni bir sözcük oluşturmasına </a:t>
          </a:r>
          <a:r>
            <a:rPr lang="tr-TR" sz="4900" kern="1200" dirty="0" smtClean="0">
              <a:solidFill>
                <a:schemeClr val="tx1"/>
              </a:solidFill>
              <a:latin typeface="Comic Sans MS" pitchFamily="66" charset="0"/>
            </a:rPr>
            <a:t>birleşik sözcük </a:t>
          </a:r>
          <a:r>
            <a:rPr lang="tr-TR" sz="4900" kern="1200" dirty="0" smtClean="0">
              <a:latin typeface="Comic Sans MS" pitchFamily="66" charset="0"/>
            </a:rPr>
            <a:t>denir.</a:t>
          </a:r>
          <a:endParaRPr lang="tr-TR" sz="4900" kern="1200" dirty="0">
            <a:latin typeface="Comic Sans MS" pitchFamily="66" charset="0"/>
          </a:endParaRPr>
        </a:p>
      </dsp:txBody>
      <dsp:txXfrm>
        <a:off x="190306" y="664405"/>
        <a:ext cx="6858388" cy="35178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7E4E3-3E01-40FF-B447-9AC7A24B544C}">
      <dsp:nvSpPr>
        <dsp:cNvPr id="0" name=""/>
        <dsp:cNvSpPr/>
      </dsp:nvSpPr>
      <dsp:spPr>
        <a:xfrm>
          <a:off x="0" y="980"/>
          <a:ext cx="7239000" cy="1155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Comic Sans MS" pitchFamily="66" charset="0"/>
            </a:rPr>
            <a:t>“Çocuğa </a:t>
          </a:r>
          <a:r>
            <a:rPr lang="tr-TR" sz="2600" kern="1200" dirty="0" smtClean="0">
              <a:solidFill>
                <a:schemeClr val="tx1"/>
              </a:solidFill>
              <a:latin typeface="Comic Sans MS" pitchFamily="66" charset="0"/>
            </a:rPr>
            <a:t>ayakkabı</a:t>
          </a:r>
          <a:r>
            <a:rPr lang="tr-TR" sz="2600" kern="1200" dirty="0" smtClean="0">
              <a:latin typeface="Comic Sans MS" pitchFamily="66" charset="0"/>
            </a:rPr>
            <a:t> aldılar.”</a:t>
          </a:r>
          <a:endParaRPr lang="tr-TR" sz="2600" kern="1200" dirty="0">
            <a:latin typeface="Comic Sans MS" pitchFamily="66" charset="0"/>
          </a:endParaRPr>
        </a:p>
      </dsp:txBody>
      <dsp:txXfrm>
        <a:off x="56383" y="57363"/>
        <a:ext cx="7126234" cy="1042243"/>
      </dsp:txXfrm>
    </dsp:sp>
    <dsp:sp modelId="{FC310098-B032-4E42-9B81-F5059F63FF57}">
      <dsp:nvSpPr>
        <dsp:cNvPr id="0" name=""/>
        <dsp:cNvSpPr/>
      </dsp:nvSpPr>
      <dsp:spPr>
        <a:xfrm>
          <a:off x="0" y="1230869"/>
          <a:ext cx="7239000" cy="1155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solidFill>
                <a:schemeClr val="bg2"/>
              </a:solidFill>
              <a:latin typeface="Comic Sans MS" pitchFamily="66" charset="0"/>
            </a:rPr>
            <a:t>“</a:t>
          </a:r>
          <a:r>
            <a:rPr lang="tr-TR" sz="2600" kern="1200" dirty="0" smtClean="0">
              <a:solidFill>
                <a:schemeClr val="tx1"/>
              </a:solidFill>
              <a:latin typeface="Comic Sans MS" pitchFamily="66" charset="0"/>
            </a:rPr>
            <a:t>Yüzyıllardır bozkırlarımızda </a:t>
          </a:r>
          <a:r>
            <a:rPr lang="tr-TR" sz="2600" kern="1200" dirty="0" smtClean="0">
              <a:solidFill>
                <a:schemeClr val="bg2"/>
              </a:solidFill>
              <a:latin typeface="Comic Sans MS" pitchFamily="66" charset="0"/>
            </a:rPr>
            <a:t>özgürce yaşayabiliyoruz</a:t>
          </a:r>
          <a:r>
            <a:rPr lang="tr-TR" sz="2600" kern="1200" dirty="0" smtClean="0">
              <a:solidFill>
                <a:schemeClr val="bg2"/>
              </a:solidFill>
            </a:rPr>
            <a:t>.</a:t>
          </a:r>
          <a:endParaRPr lang="tr-TR" sz="2600" kern="1200" dirty="0">
            <a:solidFill>
              <a:schemeClr val="bg2"/>
            </a:solidFill>
          </a:endParaRPr>
        </a:p>
      </dsp:txBody>
      <dsp:txXfrm>
        <a:off x="56383" y="1287252"/>
        <a:ext cx="7126234" cy="1042243"/>
      </dsp:txXfrm>
    </dsp:sp>
    <dsp:sp modelId="{1FC20C3B-6404-4965-8DE9-025A0662A471}">
      <dsp:nvSpPr>
        <dsp:cNvPr id="0" name=""/>
        <dsp:cNvSpPr/>
      </dsp:nvSpPr>
      <dsp:spPr>
        <a:xfrm>
          <a:off x="0" y="2460759"/>
          <a:ext cx="7239000" cy="1155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Comic Sans MS" pitchFamily="66" charset="0"/>
            </a:rPr>
            <a:t>“Herkes </a:t>
          </a:r>
          <a:r>
            <a:rPr lang="tr-TR" sz="2600" kern="1200" dirty="0" smtClean="0">
              <a:solidFill>
                <a:schemeClr val="tx1"/>
              </a:solidFill>
              <a:latin typeface="Comic Sans MS" pitchFamily="66" charset="0"/>
            </a:rPr>
            <a:t>birbirini</a:t>
          </a:r>
          <a:r>
            <a:rPr lang="tr-TR" sz="2600" kern="1200" dirty="0" smtClean="0">
              <a:latin typeface="Comic Sans MS" pitchFamily="66" charset="0"/>
            </a:rPr>
            <a:t> anlamalı.”</a:t>
          </a:r>
          <a:endParaRPr lang="tr-TR" sz="2600" kern="1200" dirty="0">
            <a:latin typeface="Comic Sans MS" pitchFamily="66" charset="0"/>
          </a:endParaRPr>
        </a:p>
      </dsp:txBody>
      <dsp:txXfrm>
        <a:off x="56383" y="2517142"/>
        <a:ext cx="7126234" cy="1042243"/>
      </dsp:txXfrm>
    </dsp:sp>
    <dsp:sp modelId="{A318B076-24FD-4295-A999-853DB5691D9E}">
      <dsp:nvSpPr>
        <dsp:cNvPr id="0" name=""/>
        <dsp:cNvSpPr/>
      </dsp:nvSpPr>
      <dsp:spPr>
        <a:xfrm>
          <a:off x="0" y="3690648"/>
          <a:ext cx="7239000" cy="1155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Comic Sans MS" pitchFamily="66" charset="0"/>
            </a:rPr>
            <a:t>“Toplumda </a:t>
          </a:r>
          <a:r>
            <a:rPr lang="tr-TR" sz="2600" kern="1200" dirty="0" smtClean="0">
              <a:solidFill>
                <a:schemeClr val="tx1"/>
              </a:solidFill>
              <a:latin typeface="Comic Sans MS" pitchFamily="66" charset="0"/>
            </a:rPr>
            <a:t>açıkgöz</a:t>
          </a:r>
          <a:r>
            <a:rPr lang="tr-TR" sz="2600" kern="1200" dirty="0" smtClean="0">
              <a:latin typeface="Comic Sans MS" pitchFamily="66" charset="0"/>
            </a:rPr>
            <a:t> kişiler çoktur.”</a:t>
          </a:r>
          <a:endParaRPr lang="tr-TR" sz="2600" kern="1200" dirty="0">
            <a:latin typeface="Comic Sans MS" pitchFamily="66" charset="0"/>
          </a:endParaRPr>
        </a:p>
      </dsp:txBody>
      <dsp:txXfrm>
        <a:off x="56383" y="3747031"/>
        <a:ext cx="7126234" cy="104224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9FCAF-41E2-48C0-840E-46655C215A4C}">
      <dsp:nvSpPr>
        <dsp:cNvPr id="0" name=""/>
        <dsp:cNvSpPr/>
      </dsp:nvSpPr>
      <dsp:spPr>
        <a:xfrm>
          <a:off x="0" y="3691483"/>
          <a:ext cx="72390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“</a:t>
          </a:r>
          <a:r>
            <a:rPr lang="tr-TR" sz="2900" kern="1200" dirty="0" smtClean="0">
              <a:solidFill>
                <a:schemeClr val="tx1"/>
              </a:solidFill>
            </a:rPr>
            <a:t>Gecekondu</a:t>
          </a:r>
          <a:r>
            <a:rPr lang="tr-TR" sz="2900" kern="1200" dirty="0" smtClean="0"/>
            <a:t>” sözcüğü bir isimle,bir fiilin bir araya gelip kaynaşmasıyla oluşmuştur.</a:t>
          </a:r>
          <a:endParaRPr lang="tr-TR" sz="2900" kern="1200" dirty="0"/>
        </a:p>
      </dsp:txBody>
      <dsp:txXfrm>
        <a:off x="54659" y="3746142"/>
        <a:ext cx="7129682" cy="1010372"/>
      </dsp:txXfrm>
    </dsp:sp>
    <dsp:sp modelId="{F8F7F2D4-0544-4A99-B489-88D6A4D9E82D}">
      <dsp:nvSpPr>
        <dsp:cNvPr id="0" name=""/>
        <dsp:cNvSpPr/>
      </dsp:nvSpPr>
      <dsp:spPr>
        <a:xfrm>
          <a:off x="0" y="0"/>
          <a:ext cx="72390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“</a:t>
          </a:r>
          <a:r>
            <a:rPr lang="tr-TR" sz="2900" kern="1200" dirty="0" smtClean="0">
              <a:solidFill>
                <a:schemeClr val="tx1"/>
              </a:solidFill>
            </a:rPr>
            <a:t>Biçerdöver</a:t>
          </a:r>
          <a:r>
            <a:rPr lang="tr-TR" sz="2900" kern="1200" dirty="0" smtClean="0"/>
            <a:t>” sözcüğü iki fiilin bir araya gelip kaynaşmasıyla,</a:t>
          </a:r>
          <a:endParaRPr lang="tr-TR" sz="2900" kern="1200" dirty="0"/>
        </a:p>
      </dsp:txBody>
      <dsp:txXfrm>
        <a:off x="54659" y="54659"/>
        <a:ext cx="7129682" cy="1010372"/>
      </dsp:txXfrm>
    </dsp:sp>
    <dsp:sp modelId="{B7182BEB-78C4-484C-8808-AF607BB751C1}">
      <dsp:nvSpPr>
        <dsp:cNvPr id="0" name=""/>
        <dsp:cNvSpPr/>
      </dsp:nvSpPr>
      <dsp:spPr>
        <a:xfrm>
          <a:off x="0" y="1243211"/>
          <a:ext cx="72390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“</a:t>
          </a:r>
          <a:r>
            <a:rPr lang="tr-TR" sz="2900" kern="1200" dirty="0" smtClean="0">
              <a:solidFill>
                <a:schemeClr val="tx1"/>
              </a:solidFill>
            </a:rPr>
            <a:t>Hanımeli</a:t>
          </a:r>
          <a:r>
            <a:rPr lang="tr-TR" sz="2900" kern="1200" dirty="0" smtClean="0"/>
            <a:t>” sözcüğü isim tamlaması şeklinde,</a:t>
          </a:r>
          <a:endParaRPr lang="tr-TR" sz="2900" kern="1200" dirty="0"/>
        </a:p>
      </dsp:txBody>
      <dsp:txXfrm>
        <a:off x="54659" y="1297870"/>
        <a:ext cx="7129682" cy="1010372"/>
      </dsp:txXfrm>
    </dsp:sp>
    <dsp:sp modelId="{93403F8F-2C17-4249-8399-9380F40DCA4C}">
      <dsp:nvSpPr>
        <dsp:cNvPr id="0" name=""/>
        <dsp:cNvSpPr/>
      </dsp:nvSpPr>
      <dsp:spPr>
        <a:xfrm>
          <a:off x="0" y="2467351"/>
          <a:ext cx="72390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“</a:t>
          </a:r>
          <a:r>
            <a:rPr lang="tr-TR" sz="2900" kern="1200" dirty="0" smtClean="0">
              <a:solidFill>
                <a:schemeClr val="tx1"/>
              </a:solidFill>
            </a:rPr>
            <a:t>Sivrisinek</a:t>
          </a:r>
          <a:r>
            <a:rPr lang="tr-TR" sz="2900" kern="1200" dirty="0" smtClean="0"/>
            <a:t>” sözcüğü sıfat tamlaması şeklinde,</a:t>
          </a:r>
          <a:endParaRPr lang="tr-TR" sz="2900" kern="1200" dirty="0"/>
        </a:p>
      </dsp:txBody>
      <dsp:txXfrm>
        <a:off x="54659" y="2522010"/>
        <a:ext cx="7129682" cy="10103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4E6990-3F56-41A5-ADE8-78700FE8642E}">
      <dsp:nvSpPr>
        <dsp:cNvPr id="0" name=""/>
        <dsp:cNvSpPr/>
      </dsp:nvSpPr>
      <dsp:spPr>
        <a:xfrm>
          <a:off x="0" y="205718"/>
          <a:ext cx="7239000" cy="2171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“Pazartesi” “Pazar” ve “ertesi” sözcüklerinin bir araya gelmesiyle oluşmuştur..Bu sırada “ertesi” sözcüğündeki “er” sesleri düşmüştür.</a:t>
          </a:r>
          <a:endParaRPr lang="tr-TR" sz="3200" kern="1200"/>
        </a:p>
      </dsp:txBody>
      <dsp:txXfrm>
        <a:off x="106005" y="311723"/>
        <a:ext cx="7026990" cy="1959510"/>
      </dsp:txXfrm>
    </dsp:sp>
    <dsp:sp modelId="{9719A5A1-CBDE-466E-A89C-2667E767B9FE}">
      <dsp:nvSpPr>
        <dsp:cNvPr id="0" name=""/>
        <dsp:cNvSpPr/>
      </dsp:nvSpPr>
      <dsp:spPr>
        <a:xfrm>
          <a:off x="0" y="2469399"/>
          <a:ext cx="7239000" cy="2171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“hissetmek” sözcüğü “his” ve “et(mek)” sözcüklerinin bir araya gelmesiyle oluşmuştur.Bu sırada “s” sesi türemiştir.</a:t>
          </a:r>
          <a:endParaRPr lang="tr-TR" sz="3200" kern="1200"/>
        </a:p>
      </dsp:txBody>
      <dsp:txXfrm>
        <a:off x="106005" y="2575404"/>
        <a:ext cx="7026990" cy="1959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2D076-21E8-48D1-8592-7010A1E4A266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3519B-F4A6-4CE4-BE2A-F7210875B1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6473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50C8961-96E6-45DF-B6B0-A2F0654540A3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9C7D5C-9BDD-4CBD-A090-D23340E74A09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55DFD7E-A14A-4658-A1A3-F5815B81F1D8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98F6B9-4544-4A57-BCC7-E5E23201D496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A84DAB-6B5E-445B-8237-FDC86BE20535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BE0E-E110-45B9-9D8D-AD912BA43959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57D2B-9F53-40CD-8799-D3AAE8C04681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3838B-9BD0-4ABE-BB6B-9A9FA4E30964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7ACA58-6424-4BB1-B5D5-675AA4D931F9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A8199D-CFC7-49A2-8664-1D8FED342E4A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29E699-BEAB-436B-8F73-771FB6A8ABF7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3EBE660-BC41-4B42-9D02-61B3B445EA07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tr-TR" smtClean="0"/>
              <a:t>... www.egitimhane.com...</a:t>
            </a: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YAPISI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2643174" y="4214818"/>
            <a:ext cx="6500826" cy="1077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8056" lvl="0" indent="-384048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tr-T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Jokerman" pitchFamily="82" charset="0"/>
              </a:rPr>
              <a:t>HAZIRLAYAN;</a:t>
            </a:r>
          </a:p>
          <a:p>
            <a:pPr marL="448056" lvl="0" indent="-384048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tr-T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Jokerman" pitchFamily="82" charset="0"/>
              </a:rPr>
              <a:t>ONUR BUĞTEKİN 5/A 232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Birleşİk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sözcüklerİn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oluşumunda ses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düşmesİ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veya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türemesİ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meydana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gelebİlİr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b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tr-TR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236752"/>
          </a:xfrm>
        </p:spPr>
        <p:txBody>
          <a:bodyPr>
            <a:noAutofit/>
          </a:bodyPr>
          <a:lstStyle/>
          <a:p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Bİrleşİk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sözcüklerİn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oluşumunda sözcükler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kendİ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anlamlarInI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koruyabİleceklerİ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gİbİ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,anlam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değİşmesİne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 de </a:t>
            </a:r>
            <a:r>
              <a:rPr lang="tr-TR" sz="2000" dirty="0" err="1" smtClean="0">
                <a:solidFill>
                  <a:schemeClr val="tx1"/>
                </a:solidFill>
                <a:latin typeface="Comic Sans MS" pitchFamily="66" charset="0"/>
              </a:rPr>
              <a:t>uğrayabİlİr</a:t>
            </a:r>
            <a:r>
              <a:rPr lang="tr-TR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r>
              <a:rPr lang="tr-TR" sz="2000" dirty="0" smtClean="0">
                <a:latin typeface="Comic Sans MS" pitchFamily="66" charset="0"/>
              </a:rPr>
              <a:t/>
            </a:r>
            <a:br>
              <a:rPr lang="tr-TR" sz="2000" dirty="0" smtClean="0">
                <a:latin typeface="Comic Sans MS" pitchFamily="66" charset="0"/>
              </a:rPr>
            </a:br>
            <a:endParaRPr lang="tr-TR" sz="20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ÖZET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sözcük yapım eki almamışsa basit yapılı,</a:t>
            </a:r>
          </a:p>
          <a:p>
            <a:r>
              <a:rPr lang="tr-TR" dirty="0" smtClean="0"/>
              <a:t>Yapım eki almışsa türemiş yapılı,</a:t>
            </a:r>
          </a:p>
          <a:p>
            <a:r>
              <a:rPr lang="tr-TR" dirty="0" smtClean="0"/>
              <a:t>İki sözcüğün bir araya gelip kaynaşmasından oluşmuşsa birleşik yapılıdır.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000240"/>
            <a:ext cx="9144000" cy="321471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isometricOffAxis2Lef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tr-TR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C0066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Jokerman" pitchFamily="82" charset="0"/>
              </a:rPr>
              <a:t>İZLEDİĞİNİZ İÇİN TEŞEKKÜR EDERİM</a:t>
            </a:r>
            <a:endParaRPr lang="tr-TR" sz="8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C0066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B855-E83C-41C8-A364-0C9C59213077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ransition advTm="525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200" dirty="0" smtClean="0">
                <a:latin typeface="Comic Sans MS" pitchFamily="66" charset="0"/>
              </a:rPr>
              <a:t>Sözcükler yapısına göre basit,türemiş ve birleşik sözcükler olmak üzere üçe ayrılır.</a:t>
            </a: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BASİT SÖZCÜKLER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Basİt</a:t>
            </a:r>
            <a:r>
              <a:rPr lang="tr-TR" dirty="0" smtClean="0">
                <a:latin typeface="Comic Sans MS" pitchFamily="66" charset="0"/>
              </a:rPr>
              <a:t> sözcükler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2.</a:t>
            </a:r>
            <a:r>
              <a:rPr lang="tr-TR" dirty="0" err="1" smtClean="0">
                <a:latin typeface="Comic Sans MS" pitchFamily="66" charset="0"/>
              </a:rPr>
              <a:t>Türemİş</a:t>
            </a:r>
            <a:r>
              <a:rPr lang="tr-TR" dirty="0" smtClean="0">
                <a:latin typeface="Comic Sans MS" pitchFamily="66" charset="0"/>
              </a:rPr>
              <a:t> Sözcükler</a:t>
            </a:r>
            <a:br>
              <a:rPr lang="tr-TR" dirty="0" smtClean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2.</a:t>
            </a:r>
            <a:r>
              <a:rPr lang="tr-TR" dirty="0" err="1" smtClean="0">
                <a:latin typeface="Comic Sans MS" pitchFamily="66" charset="0"/>
              </a:rPr>
              <a:t>Türemİş</a:t>
            </a:r>
            <a:r>
              <a:rPr lang="tr-TR" dirty="0" smtClean="0">
                <a:latin typeface="Comic Sans MS" pitchFamily="66" charset="0"/>
              </a:rPr>
              <a:t> Sözcükler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3.</a:t>
            </a:r>
            <a:r>
              <a:rPr lang="tr-TR" dirty="0" err="1" smtClean="0">
                <a:latin typeface="Comic Sans MS" pitchFamily="66" charset="0"/>
              </a:rPr>
              <a:t>Bİrleşİk</a:t>
            </a:r>
            <a:r>
              <a:rPr lang="tr-TR" dirty="0" smtClean="0">
                <a:latin typeface="Comic Sans MS" pitchFamily="66" charset="0"/>
              </a:rPr>
              <a:t> Sözcükler</a:t>
            </a:r>
            <a:br>
              <a:rPr lang="tr-TR" dirty="0" smtClean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BİRLEŞİK SÖZCÜKLER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200" dirty="0" err="1" smtClean="0">
                <a:solidFill>
                  <a:schemeClr val="tx1"/>
                </a:solidFill>
                <a:latin typeface="Comic Sans MS" pitchFamily="66" charset="0"/>
              </a:rPr>
              <a:t>Bİrleşik</a:t>
            </a:r>
            <a:r>
              <a:rPr lang="tr-TR" sz="2200" dirty="0" smtClean="0">
                <a:solidFill>
                  <a:schemeClr val="tx1"/>
                </a:solidFill>
                <a:latin typeface="Comic Sans MS" pitchFamily="66" charset="0"/>
              </a:rPr>
              <a:t> sözcükler </a:t>
            </a:r>
            <a:r>
              <a:rPr lang="tr-TR" sz="2200" dirty="0" err="1" smtClean="0">
                <a:solidFill>
                  <a:schemeClr val="tx1"/>
                </a:solidFill>
                <a:latin typeface="Comic Sans MS" pitchFamily="66" charset="0"/>
              </a:rPr>
              <a:t>değİşİk</a:t>
            </a:r>
            <a:r>
              <a:rPr lang="tr-TR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200" dirty="0" err="1" smtClean="0">
                <a:solidFill>
                  <a:schemeClr val="tx1"/>
                </a:solidFill>
                <a:latin typeface="Comic Sans MS" pitchFamily="66" charset="0"/>
              </a:rPr>
              <a:t>şekİllerde</a:t>
            </a:r>
            <a:r>
              <a:rPr lang="tr-TR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sz="2200" dirty="0" err="1" smtClean="0">
                <a:solidFill>
                  <a:schemeClr val="tx1"/>
                </a:solidFill>
                <a:latin typeface="Comic Sans MS" pitchFamily="66" charset="0"/>
              </a:rPr>
              <a:t>oluşturulabİlİr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endParaRPr lang="tr-TR" dirty="0">
              <a:solidFill>
                <a:schemeClr val="tx1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</TotalTime>
  <Words>370</Words>
  <Application>Microsoft Office PowerPoint</Application>
  <PresentationFormat>Ekran Gösterisi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Zengin</vt:lpstr>
      <vt:lpstr>SÖZCÜK YAPISI</vt:lpstr>
      <vt:lpstr>Sözcükler yapısına göre basit,türemiş ve birleşik sözcükler olmak üzere üçe ayrılır. </vt:lpstr>
      <vt:lpstr>BASİT SÖZCÜKLER</vt:lpstr>
      <vt:lpstr>Basİt sözcükler</vt:lpstr>
      <vt:lpstr>2.Türemİş Sözcükler </vt:lpstr>
      <vt:lpstr>2.Türemİş Sözcükler </vt:lpstr>
      <vt:lpstr>3.Bİrleşİk Sözcükler </vt:lpstr>
      <vt:lpstr>BİRLEŞİK SÖZCÜKLER</vt:lpstr>
      <vt:lpstr>Bİrleşik sözcükler değİşİk şekİllerde oluşturulabİlİr.</vt:lpstr>
      <vt:lpstr>Birleşİk sözcüklerİn oluşumunda ses düşmesİ veya türemesİ meydana gelebİlİr. </vt:lpstr>
      <vt:lpstr>Bİrleşİk sözcüklerİn oluşumunda sözcükler kendİ anlamlarInI koruyabİleceklerİ gİbİ,anlam değİşmesİne de uğrayabİlİr. </vt:lpstr>
      <vt:lpstr>ÖZET </vt:lpstr>
      <vt:lpstr>Slayt 13</vt:lpstr>
      <vt:lpstr>İZLEDİĞİNİZ İÇİN TEŞEKKÜR EDERİM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YAPISI</dc:title>
  <dc:creator>onur</dc:creator>
  <cp:lastModifiedBy>ders-akademi</cp:lastModifiedBy>
  <cp:revision>12</cp:revision>
  <dcterms:modified xsi:type="dcterms:W3CDTF">2015-01-29T09:07:09Z</dcterms:modified>
</cp:coreProperties>
</file>