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61EC1-1E86-4C58-B156-5A0190CEEF40}" type="datetimeFigureOut">
              <a:rPr lang="tr-TR" smtClean="0"/>
              <a:t>4.5.2014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61818-29BA-4AF1-A335-AC2EFF547C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220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Umarım</a:t>
            </a:r>
            <a:r>
              <a:rPr lang="tr-TR" baseline="0" dirty="0" smtClean="0"/>
              <a:t> faydalı </a:t>
            </a:r>
            <a:r>
              <a:rPr lang="tr-TR" baseline="0" smtClean="0"/>
              <a:t>olurum teşekkürler.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61818-29BA-4AF1-A335-AC2EFF547CC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0531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Başlık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Alt Başlık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Veri Yer Tutucusu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FE72EE2-FD53-4E64-A443-5D97EECF590B}" type="datetimeFigureOut">
              <a:rPr lang="tr-TR" smtClean="0"/>
              <a:t>4.5.2014</a:t>
            </a:fld>
            <a:endParaRPr lang="tr-TR"/>
          </a:p>
        </p:txBody>
      </p:sp>
      <p:sp>
        <p:nvSpPr>
          <p:cNvPr id="18" name="Altbilgi Yer Tutucusu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AD50BBF-1273-4131-AC8C-C541DF8C30EE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72EE2-FD53-4E64-A443-5D97EECF590B}" type="datetimeFigureOut">
              <a:rPr lang="tr-TR" smtClean="0"/>
              <a:t>4.5.2014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50BBF-1273-4131-AC8C-C541DF8C30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FE72EE2-FD53-4E64-A443-5D97EECF590B}" type="datetimeFigureOut">
              <a:rPr lang="tr-TR" smtClean="0"/>
              <a:t>4.5.2014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AD50BBF-1273-4131-AC8C-C541DF8C30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72EE2-FD53-4E64-A443-5D97EECF590B}" type="datetimeFigureOut">
              <a:rPr lang="tr-TR" smtClean="0"/>
              <a:t>4.5.2014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50BBF-1273-4131-AC8C-C541DF8C30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E72EE2-FD53-4E64-A443-5D97EECF590B}" type="datetimeFigureOut">
              <a:rPr lang="tr-TR" smtClean="0"/>
              <a:t>4.5.2014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AD50BBF-1273-4131-AC8C-C541DF8C30EE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72EE2-FD53-4E64-A443-5D97EECF590B}" type="datetimeFigureOut">
              <a:rPr lang="tr-TR" smtClean="0"/>
              <a:t>4.5.2014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50BBF-1273-4131-AC8C-C541DF8C30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72EE2-FD53-4E64-A443-5D97EECF590B}" type="datetimeFigureOut">
              <a:rPr lang="tr-TR" smtClean="0"/>
              <a:t>4.5.2014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50BBF-1273-4131-AC8C-C541DF8C30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72EE2-FD53-4E64-A443-5D97EECF590B}" type="datetimeFigureOut">
              <a:rPr lang="tr-TR" smtClean="0"/>
              <a:t>4.5.2014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50BBF-1273-4131-AC8C-C541DF8C30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E72EE2-FD53-4E64-A443-5D97EECF590B}" type="datetimeFigureOut">
              <a:rPr lang="tr-TR" smtClean="0"/>
              <a:t>4.5.2014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50BBF-1273-4131-AC8C-C541DF8C30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72EE2-FD53-4E64-A443-5D97EECF590B}" type="datetimeFigureOut">
              <a:rPr lang="tr-TR" smtClean="0"/>
              <a:t>4.5.2014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50BBF-1273-4131-AC8C-C541DF8C30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72EE2-FD53-4E64-A443-5D97EECF590B}" type="datetimeFigureOut">
              <a:rPr lang="tr-TR" smtClean="0"/>
              <a:t>4.5.2014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50BBF-1273-4131-AC8C-C541DF8C30EE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Resim Yer Tutucus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Başlık Yer Tutucus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Metin Yer Tutucus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Veri Yer Tutucusu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FE72EE2-FD53-4E64-A443-5D97EECF590B}" type="datetimeFigureOut">
              <a:rPr lang="tr-TR" smtClean="0"/>
              <a:t>4.5.2014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AD50BBF-1273-4131-AC8C-C541DF8C30E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627784" y="2276872"/>
            <a:ext cx="5105400" cy="764656"/>
          </a:xfrm>
        </p:spPr>
        <p:txBody>
          <a:bodyPr/>
          <a:lstStyle/>
          <a:p>
            <a:r>
              <a:rPr lang="tr-TR" dirty="0" smtClean="0"/>
              <a:t>                                  </a:t>
            </a:r>
            <a:r>
              <a:rPr lang="tr-TR" sz="6000" dirty="0" smtClean="0"/>
              <a:t>YAPIM ekleri</a:t>
            </a:r>
            <a:endParaRPr lang="tr-TR" sz="60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-7493" y="170950"/>
            <a:ext cx="2915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err="1" smtClean="0"/>
              <a:t>HAZIRLAYAN:Mehmet</a:t>
            </a:r>
            <a:r>
              <a:rPr lang="tr-TR" sz="1400" dirty="0" smtClean="0"/>
              <a:t> Doğaç Eray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50811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C000"/>
                </a:solidFill>
              </a:rPr>
              <a:t>1)İSİMDEN İSİM TÜRETEN YAPIM EKLERİ</a:t>
            </a:r>
            <a:endParaRPr lang="tr-TR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Çiçek        isim</a:t>
            </a:r>
          </a:p>
          <a:p>
            <a:r>
              <a:rPr lang="tr-TR" sz="3200" dirty="0" smtClean="0"/>
              <a:t>Çiçekçi      isim</a:t>
            </a:r>
          </a:p>
          <a:p>
            <a:r>
              <a:rPr lang="tr-TR" sz="3200" dirty="0" smtClean="0"/>
              <a:t>Ses            isim</a:t>
            </a:r>
          </a:p>
          <a:p>
            <a:r>
              <a:rPr lang="tr-TR" sz="3200" dirty="0" smtClean="0"/>
              <a:t>Sessiz        sıfat</a:t>
            </a:r>
            <a:endParaRPr lang="tr-TR" sz="3200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1907704" y="191683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2195736" y="2492896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1547664" y="306896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1907704" y="364502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397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2)İSİMDEN FİİL TÜRETEN YAPIM EKLERİ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Su-</a:t>
            </a:r>
            <a:r>
              <a:rPr lang="tr-TR" sz="4000" u="sng" dirty="0" smtClean="0"/>
              <a:t>la</a:t>
            </a:r>
            <a:r>
              <a:rPr lang="tr-TR" sz="4000" dirty="0" smtClean="0"/>
              <a:t>-</a:t>
            </a:r>
            <a:r>
              <a:rPr lang="tr-TR" sz="4000" dirty="0" err="1" smtClean="0"/>
              <a:t>mak</a:t>
            </a:r>
            <a:endParaRPr lang="tr-TR" sz="4000" dirty="0" smtClean="0"/>
          </a:p>
          <a:p>
            <a:r>
              <a:rPr lang="tr-TR" sz="4000" dirty="0" smtClean="0"/>
              <a:t>Göz-le</a:t>
            </a:r>
          </a:p>
          <a:p>
            <a:r>
              <a:rPr lang="tr-TR" sz="4000" dirty="0" smtClean="0"/>
              <a:t>İz-le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35664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3)</a:t>
            </a:r>
            <a:r>
              <a:rPr lang="tr-TR" dirty="0" err="1" smtClean="0"/>
              <a:t>Fİİlden</a:t>
            </a:r>
            <a:r>
              <a:rPr lang="tr-TR" dirty="0" smtClean="0"/>
              <a:t> İSİM TÜRETEN YAPIM EKLERİ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Oku-l</a:t>
            </a:r>
          </a:p>
          <a:p>
            <a:r>
              <a:rPr lang="tr-TR" sz="4000" dirty="0" smtClean="0"/>
              <a:t>Öğret-men</a:t>
            </a:r>
          </a:p>
          <a:p>
            <a:r>
              <a:rPr lang="tr-TR" sz="4000" dirty="0" smtClean="0"/>
              <a:t>Süz-geç</a:t>
            </a:r>
          </a:p>
          <a:p>
            <a:r>
              <a:rPr lang="tr-TR" sz="4000" dirty="0" smtClean="0"/>
              <a:t>Yüz-geç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24645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4)FİİLDEN FİİL TÜRETEN YAPIM EKLERİ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Koş-</a:t>
            </a:r>
            <a:r>
              <a:rPr lang="tr-TR" sz="4000" dirty="0" err="1" smtClean="0"/>
              <a:t>uş</a:t>
            </a:r>
            <a:endParaRPr lang="tr-TR" sz="4000" dirty="0" smtClean="0"/>
          </a:p>
          <a:p>
            <a:r>
              <a:rPr lang="tr-TR" sz="4000" dirty="0" smtClean="0"/>
              <a:t>Bak-</a:t>
            </a:r>
            <a:r>
              <a:rPr lang="tr-TR" sz="4000" dirty="0" err="1" smtClean="0"/>
              <a:t>mak</a:t>
            </a:r>
            <a:endParaRPr lang="tr-TR" sz="4000" dirty="0" smtClean="0"/>
          </a:p>
          <a:p>
            <a:r>
              <a:rPr lang="tr-TR" sz="4000" dirty="0" smtClean="0"/>
              <a:t>Uyu-t(uyutmak)</a:t>
            </a:r>
          </a:p>
          <a:p>
            <a:r>
              <a:rPr lang="tr-TR" sz="4000" dirty="0" smtClean="0"/>
              <a:t>Bakış-</a:t>
            </a:r>
            <a:r>
              <a:rPr lang="tr-TR" sz="4000" dirty="0" err="1" smtClean="0"/>
              <a:t>mak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93931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 rot="19565819">
            <a:off x="1131978" y="854936"/>
            <a:ext cx="18277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BİTTİ</a:t>
            </a:r>
            <a:endParaRPr lang="tr-TR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 rot="2214686">
            <a:off x="5276217" y="931922"/>
            <a:ext cx="14879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SON</a:t>
            </a:r>
            <a:endParaRPr lang="tr-TR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539531" y="3212976"/>
            <a:ext cx="5352747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HAZIRLAYAN:</a:t>
            </a:r>
          </a:p>
          <a:p>
            <a:pPr algn="ctr"/>
            <a:r>
              <a:rPr lang="tr-T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Mehmet Doğaç</a:t>
            </a:r>
          </a:p>
          <a:p>
            <a:pPr algn="ctr"/>
            <a:r>
              <a:rPr lang="tr-TR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Eray</a:t>
            </a:r>
            <a:endParaRPr lang="tr-TR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16682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</TotalTime>
  <Words>59</Words>
  <Application>Microsoft Office PowerPoint</Application>
  <PresentationFormat>Ekran Gösterisi (4:3)</PresentationFormat>
  <Paragraphs>28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Zengin</vt:lpstr>
      <vt:lpstr>                                  YAPIM ekleri</vt:lpstr>
      <vt:lpstr>1)İSİMDEN İSİM TÜRETEN YAPIM EKLERİ</vt:lpstr>
      <vt:lpstr>2)İSİMDEN FİİL TÜRETEN YAPIM EKLERİ</vt:lpstr>
      <vt:lpstr>3)Fİİlden İSİM TÜRETEN YAPIM EKLERİ</vt:lpstr>
      <vt:lpstr>4)FİİLDEN FİİL TÜRETEN YAPIM EKLERİ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YAPIM ekleri</dc:title>
  <dc:creator>dogac eray</dc:creator>
  <cp:lastModifiedBy>dogac eray</cp:lastModifiedBy>
  <cp:revision>3</cp:revision>
  <dcterms:created xsi:type="dcterms:W3CDTF">2014-05-04T11:42:22Z</dcterms:created>
  <dcterms:modified xsi:type="dcterms:W3CDTF">2014-05-04T12:08:45Z</dcterms:modified>
</cp:coreProperties>
</file>