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62" r:id="rId5"/>
    <p:sldId id="259" r:id="rId6"/>
    <p:sldId id="260" r:id="rId7"/>
    <p:sldId id="261" r:id="rId8"/>
    <p:sldId id="264" r:id="rId9"/>
    <p:sldId id="263"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A64C"/>
    <a:srgbClr val="170DE1"/>
    <a:srgbClr val="D3814F"/>
    <a:srgbClr val="FF00FF"/>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71" autoAdjust="0"/>
    <p:restoredTop sz="91777" autoAdjust="0"/>
  </p:normalViewPr>
  <p:slideViewPr>
    <p:cSldViewPr>
      <p:cViewPr varScale="1">
        <p:scale>
          <a:sx n="45" d="100"/>
          <a:sy n="45" d="100"/>
        </p:scale>
        <p:origin x="-125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AD233A-305F-4DFE-B6A5-704616C7F79C}" type="datetimeFigureOut">
              <a:rPr lang="tr-TR" smtClean="0"/>
              <a:pPr/>
              <a:t>29.01.2015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29E958-5A44-4A5F-867B-5436F96D0915}" type="slidenum">
              <a:rPr lang="tr-TR" smtClean="0"/>
              <a:pPr/>
              <a:t>‹#›</a:t>
            </a:fld>
            <a:endParaRPr lang="tr-TR"/>
          </a:p>
        </p:txBody>
      </p:sp>
    </p:spTree>
    <p:extLst>
      <p:ext uri="{BB962C8B-B14F-4D97-AF65-F5344CB8AC3E}">
        <p14:creationId xmlns:p14="http://schemas.microsoft.com/office/powerpoint/2010/main" xmlns="" val="101333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29E958-5A44-4A5F-867B-5436F96D0915}" type="slidenum">
              <a:rPr lang="tr-TR" smtClean="0"/>
              <a:pPr/>
              <a:t>4</a:t>
            </a:fld>
            <a:endParaRPr lang="tr-TR"/>
          </a:p>
        </p:txBody>
      </p:sp>
    </p:spTree>
    <p:extLst>
      <p:ext uri="{BB962C8B-B14F-4D97-AF65-F5344CB8AC3E}">
        <p14:creationId xmlns:p14="http://schemas.microsoft.com/office/powerpoint/2010/main" xmlns="" val="3303659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tr-TR" smtClean="0"/>
              <a:t>Asıl başlık stili için tıklatın</a:t>
            </a:r>
            <a:endParaRPr lang="en-US" dirty="0"/>
          </a:p>
        </p:txBody>
      </p:sp>
      <p:sp>
        <p:nvSpPr>
          <p:cNvPr id="11" name="Date Placeholder 10"/>
          <p:cNvSpPr>
            <a:spLocks noGrp="1"/>
          </p:cNvSpPr>
          <p:nvPr>
            <p:ph type="dt" sz="half" idx="10"/>
          </p:nvPr>
        </p:nvSpPr>
        <p:spPr bwMode="black"/>
        <p:txBody>
          <a:bodyPr/>
          <a:lstStyle/>
          <a:p>
            <a:fld id="{FEB6F97B-0695-46B1-980B-C62BEB506CB3}" type="datetime1">
              <a:rPr lang="tr-TR" smtClean="0"/>
              <a:pPr/>
              <a:t>29.01.2015</a:t>
            </a:fld>
            <a:endParaRPr lang="tr-TR"/>
          </a:p>
        </p:txBody>
      </p:sp>
      <p:sp>
        <p:nvSpPr>
          <p:cNvPr id="17" name="Slide Number Placeholder 16"/>
          <p:cNvSpPr>
            <a:spLocks noGrp="1"/>
          </p:cNvSpPr>
          <p:nvPr>
            <p:ph type="sldNum" sz="quarter" idx="11"/>
          </p:nvPr>
        </p:nvSpPr>
        <p:spPr/>
        <p:txBody>
          <a:bodyPr/>
          <a:lstStyle/>
          <a:p>
            <a:fld id="{B87595FC-7DCE-481E-953C-A5CE75C6B9F9}" type="slidenum">
              <a:rPr lang="tr-TR" smtClean="0"/>
              <a:pPr/>
              <a:t>‹#›</a:t>
            </a:fld>
            <a:endParaRPr lang="tr-TR"/>
          </a:p>
        </p:txBody>
      </p:sp>
      <p:sp>
        <p:nvSpPr>
          <p:cNvPr id="19" name="Footer Placeholder 18"/>
          <p:cNvSpPr>
            <a:spLocks noGrp="1"/>
          </p:cNvSpPr>
          <p:nvPr>
            <p:ph type="ftr" sz="quarter" idx="12"/>
          </p:nvPr>
        </p:nvSpPr>
        <p:spPr/>
        <p:txBody>
          <a:bodyPr/>
          <a:lstStyle/>
          <a:p>
            <a:r>
              <a:rPr lang="tr-TR" smtClean="0"/>
              <a:t>…Egitimhane.com…</a:t>
            </a:r>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47EF0D1-83E7-4DEA-889B-ECA225F32CC4}" type="datetime1">
              <a:rPr lang="tr-TR" smtClean="0"/>
              <a:pPr/>
              <a:t>29.01.2015</a:t>
            </a:fld>
            <a:endParaRPr lang="tr-TR"/>
          </a:p>
        </p:txBody>
      </p:sp>
      <p:sp>
        <p:nvSpPr>
          <p:cNvPr id="5" name="Footer Placeholder 4"/>
          <p:cNvSpPr>
            <a:spLocks noGrp="1"/>
          </p:cNvSpPr>
          <p:nvPr>
            <p:ph type="ftr" sz="quarter" idx="11"/>
          </p:nvPr>
        </p:nvSpPr>
        <p:spPr/>
        <p:txBody>
          <a:bodyPr/>
          <a:lstStyle/>
          <a:p>
            <a:r>
              <a:rPr lang="tr-TR" smtClean="0"/>
              <a:t>…Egitimhane.com…</a:t>
            </a:r>
            <a:endParaRPr lang="tr-TR"/>
          </a:p>
        </p:txBody>
      </p:sp>
      <p:sp>
        <p:nvSpPr>
          <p:cNvPr id="6" name="Slide Number Placeholder 5"/>
          <p:cNvSpPr>
            <a:spLocks noGrp="1"/>
          </p:cNvSpPr>
          <p:nvPr>
            <p:ph type="sldNum" sz="quarter" idx="12"/>
          </p:nvPr>
        </p:nvSpPr>
        <p:spPr/>
        <p:txBody>
          <a:bodyPr/>
          <a:lstStyle/>
          <a:p>
            <a:fld id="{B87595FC-7DCE-481E-953C-A5CE75C6B9F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C0577EA-92C2-47E6-80FE-6E9CC7B732DA}" type="datetime1">
              <a:rPr lang="tr-TR" smtClean="0"/>
              <a:pPr/>
              <a:t>29.01.2015</a:t>
            </a:fld>
            <a:endParaRPr lang="tr-TR"/>
          </a:p>
        </p:txBody>
      </p:sp>
      <p:sp>
        <p:nvSpPr>
          <p:cNvPr id="5" name="Footer Placeholder 4"/>
          <p:cNvSpPr>
            <a:spLocks noGrp="1"/>
          </p:cNvSpPr>
          <p:nvPr>
            <p:ph type="ftr" sz="quarter" idx="11"/>
          </p:nvPr>
        </p:nvSpPr>
        <p:spPr/>
        <p:txBody>
          <a:bodyPr/>
          <a:lstStyle/>
          <a:p>
            <a:r>
              <a:rPr lang="tr-TR" smtClean="0"/>
              <a:t>…Egitimhane.com…</a:t>
            </a:r>
            <a:endParaRPr lang="tr-TR"/>
          </a:p>
        </p:txBody>
      </p:sp>
      <p:sp>
        <p:nvSpPr>
          <p:cNvPr id="6" name="Slide Number Placeholder 5"/>
          <p:cNvSpPr>
            <a:spLocks noGrp="1"/>
          </p:cNvSpPr>
          <p:nvPr>
            <p:ph type="sldNum" sz="quarter" idx="12"/>
          </p:nvPr>
        </p:nvSpPr>
        <p:spPr/>
        <p:txBody>
          <a:bodyPr/>
          <a:lstStyle/>
          <a:p>
            <a:fld id="{B87595FC-7DCE-481E-953C-A5CE75C6B9F9}" type="slidenum">
              <a:rPr lang="tr-TR" smtClean="0"/>
              <a:pPr/>
              <a:t>‹#›</a:t>
            </a:fld>
            <a:endParaRPr lang="tr-TR"/>
          </a:p>
        </p:txBody>
      </p:sp>
      <p:sp>
        <p:nvSpPr>
          <p:cNvPr id="2" name="Vertical Title 1"/>
          <p:cNvSpPr>
            <a:spLocks noGrp="1"/>
          </p:cNvSpPr>
          <p:nvPr>
            <p:ph type="title" orient="vert"/>
          </p:nvPr>
        </p:nvSpPr>
        <p:spPr>
          <a:xfrm>
            <a:off x="7239000" y="914401"/>
            <a:ext cx="926980" cy="5029200"/>
          </a:xfrm>
        </p:spPr>
        <p:txBody>
          <a:bodyPr vert="eaVert"/>
          <a:lstStyle/>
          <a:p>
            <a:r>
              <a:rPr lang="tr-TR" smtClean="0"/>
              <a:t>Asıl başlık stili için tıklatın</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9" name="Title 8"/>
          <p:cNvSpPr>
            <a:spLocks noGrp="1"/>
          </p:cNvSpPr>
          <p:nvPr>
            <p:ph type="title"/>
          </p:nvPr>
        </p:nvSpPr>
        <p:spPr/>
        <p:txBody>
          <a:bodyPr/>
          <a:lstStyle/>
          <a:p>
            <a:r>
              <a:rPr lang="tr-TR" smtClean="0"/>
              <a:t>Asıl başlık stili için tıklatın</a:t>
            </a:r>
            <a:endParaRPr lang="en-US"/>
          </a:p>
        </p:txBody>
      </p:sp>
      <p:sp>
        <p:nvSpPr>
          <p:cNvPr id="11" name="Date Placeholder 10"/>
          <p:cNvSpPr>
            <a:spLocks noGrp="1"/>
          </p:cNvSpPr>
          <p:nvPr>
            <p:ph type="dt" sz="half" idx="14"/>
          </p:nvPr>
        </p:nvSpPr>
        <p:spPr/>
        <p:txBody>
          <a:bodyPr/>
          <a:lstStyle/>
          <a:p>
            <a:fld id="{DD503367-0F1F-4DC9-B67C-73860D03822B}" type="datetime1">
              <a:rPr lang="tr-TR" smtClean="0"/>
              <a:pPr/>
              <a:t>29.01.2015</a:t>
            </a:fld>
            <a:endParaRPr lang="tr-TR"/>
          </a:p>
        </p:txBody>
      </p:sp>
      <p:sp>
        <p:nvSpPr>
          <p:cNvPr id="12" name="Slide Number Placeholder 11"/>
          <p:cNvSpPr>
            <a:spLocks noGrp="1"/>
          </p:cNvSpPr>
          <p:nvPr>
            <p:ph type="sldNum" sz="quarter" idx="15"/>
          </p:nvPr>
        </p:nvSpPr>
        <p:spPr/>
        <p:txBody>
          <a:bodyPr/>
          <a:lstStyle/>
          <a:p>
            <a:fld id="{B87595FC-7DCE-481E-953C-A5CE75C6B9F9}" type="slidenum">
              <a:rPr lang="tr-TR" smtClean="0"/>
              <a:pPr/>
              <a:t>‹#›</a:t>
            </a:fld>
            <a:endParaRPr lang="tr-TR"/>
          </a:p>
        </p:txBody>
      </p:sp>
      <p:sp>
        <p:nvSpPr>
          <p:cNvPr id="13" name="Footer Placeholder 12"/>
          <p:cNvSpPr>
            <a:spLocks noGrp="1"/>
          </p:cNvSpPr>
          <p:nvPr>
            <p:ph type="ftr" sz="quarter" idx="16"/>
          </p:nvPr>
        </p:nvSpPr>
        <p:spPr/>
        <p:txBody>
          <a:bodyPr/>
          <a:lstStyle/>
          <a:p>
            <a:r>
              <a:rPr lang="tr-TR" smtClean="0"/>
              <a:t>…Egitimhane.com…</a:t>
            </a: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tr-TR" smtClean="0"/>
              <a:t>Asıl başlık stili için tıklatın</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3" name="Date Placeholder 12"/>
          <p:cNvSpPr>
            <a:spLocks noGrp="1"/>
          </p:cNvSpPr>
          <p:nvPr>
            <p:ph type="dt" sz="half" idx="10"/>
          </p:nvPr>
        </p:nvSpPr>
        <p:spPr/>
        <p:txBody>
          <a:bodyPr/>
          <a:lstStyle/>
          <a:p>
            <a:fld id="{D3556DAA-8042-4D0F-B767-2106D3A3CCE8}" type="datetime1">
              <a:rPr lang="tr-TR" smtClean="0"/>
              <a:pPr/>
              <a:t>29.01.2015</a:t>
            </a:fld>
            <a:endParaRPr lang="tr-TR"/>
          </a:p>
        </p:txBody>
      </p:sp>
      <p:sp>
        <p:nvSpPr>
          <p:cNvPr id="14" name="Slide Number Placeholder 13"/>
          <p:cNvSpPr>
            <a:spLocks noGrp="1"/>
          </p:cNvSpPr>
          <p:nvPr>
            <p:ph type="sldNum" sz="quarter" idx="11"/>
          </p:nvPr>
        </p:nvSpPr>
        <p:spPr/>
        <p:txBody>
          <a:bodyPr/>
          <a:lstStyle/>
          <a:p>
            <a:fld id="{B87595FC-7DCE-481E-953C-A5CE75C6B9F9}" type="slidenum">
              <a:rPr lang="tr-TR" smtClean="0"/>
              <a:pPr/>
              <a:t>‹#›</a:t>
            </a:fld>
            <a:endParaRPr lang="tr-TR"/>
          </a:p>
        </p:txBody>
      </p:sp>
      <p:sp>
        <p:nvSpPr>
          <p:cNvPr id="15" name="Footer Placeholder 14"/>
          <p:cNvSpPr>
            <a:spLocks noGrp="1"/>
          </p:cNvSpPr>
          <p:nvPr>
            <p:ph type="ftr" sz="quarter" idx="12"/>
          </p:nvPr>
        </p:nvSpPr>
        <p:spPr/>
        <p:txBody>
          <a:bodyPr/>
          <a:lstStyle/>
          <a:p>
            <a:r>
              <a:rPr lang="tr-TR" smtClean="0"/>
              <a:t>…Egitimhane.com…</a:t>
            </a: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9" name="Date Placeholder 8"/>
          <p:cNvSpPr>
            <a:spLocks noGrp="1"/>
          </p:cNvSpPr>
          <p:nvPr>
            <p:ph type="dt" sz="half" idx="15"/>
          </p:nvPr>
        </p:nvSpPr>
        <p:spPr/>
        <p:txBody>
          <a:bodyPr/>
          <a:lstStyle/>
          <a:p>
            <a:fld id="{A470E902-3B9D-4BE5-9D54-32CF1CBA5F15}" type="datetime1">
              <a:rPr lang="tr-TR" smtClean="0"/>
              <a:pPr/>
              <a:t>29.01.2015</a:t>
            </a:fld>
            <a:endParaRPr lang="tr-TR"/>
          </a:p>
        </p:txBody>
      </p:sp>
      <p:sp>
        <p:nvSpPr>
          <p:cNvPr id="12" name="Slide Number Placeholder 11"/>
          <p:cNvSpPr>
            <a:spLocks noGrp="1"/>
          </p:cNvSpPr>
          <p:nvPr>
            <p:ph type="sldNum" sz="quarter" idx="16"/>
          </p:nvPr>
        </p:nvSpPr>
        <p:spPr/>
        <p:txBody>
          <a:bodyPr/>
          <a:lstStyle/>
          <a:p>
            <a:fld id="{B87595FC-7DCE-481E-953C-A5CE75C6B9F9}" type="slidenum">
              <a:rPr lang="tr-TR" smtClean="0"/>
              <a:pPr/>
              <a:t>‹#›</a:t>
            </a:fld>
            <a:endParaRPr lang="tr-TR"/>
          </a:p>
        </p:txBody>
      </p:sp>
      <p:sp>
        <p:nvSpPr>
          <p:cNvPr id="13" name="Footer Placeholder 12"/>
          <p:cNvSpPr>
            <a:spLocks noGrp="1"/>
          </p:cNvSpPr>
          <p:nvPr>
            <p:ph type="ftr" sz="quarter" idx="17"/>
          </p:nvPr>
        </p:nvSpPr>
        <p:spPr/>
        <p:txBody>
          <a:bodyPr/>
          <a:lstStyle/>
          <a:p>
            <a:r>
              <a:rPr lang="tr-TR" smtClean="0"/>
              <a:t>…Egitimhane.com…</a:t>
            </a:r>
            <a:endParaRPr lang="tr-TR"/>
          </a:p>
        </p:txBody>
      </p:sp>
      <p:sp>
        <p:nvSpPr>
          <p:cNvPr id="16" name="Title 15"/>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tr-TR" smtClean="0"/>
              <a:t>Asıl metin stillerini düzenlemek için tıklatın</a:t>
            </a:r>
          </a:p>
        </p:txBody>
      </p:sp>
      <p:sp>
        <p:nvSpPr>
          <p:cNvPr id="11" name="Date Placeholder 10"/>
          <p:cNvSpPr>
            <a:spLocks noGrp="1"/>
          </p:cNvSpPr>
          <p:nvPr>
            <p:ph type="dt" sz="half" idx="16"/>
          </p:nvPr>
        </p:nvSpPr>
        <p:spPr/>
        <p:txBody>
          <a:bodyPr/>
          <a:lstStyle/>
          <a:p>
            <a:fld id="{46761F05-7EC6-4378-A6E5-0E22004BDBCF}" type="datetime1">
              <a:rPr lang="tr-TR" smtClean="0"/>
              <a:pPr/>
              <a:t>29.01.2015</a:t>
            </a:fld>
            <a:endParaRPr lang="tr-TR"/>
          </a:p>
        </p:txBody>
      </p:sp>
      <p:sp>
        <p:nvSpPr>
          <p:cNvPr id="12" name="Slide Number Placeholder 11"/>
          <p:cNvSpPr>
            <a:spLocks noGrp="1"/>
          </p:cNvSpPr>
          <p:nvPr>
            <p:ph type="sldNum" sz="quarter" idx="17"/>
          </p:nvPr>
        </p:nvSpPr>
        <p:spPr/>
        <p:txBody>
          <a:bodyPr/>
          <a:lstStyle/>
          <a:p>
            <a:fld id="{B87595FC-7DCE-481E-953C-A5CE75C6B9F9}" type="slidenum">
              <a:rPr lang="tr-TR" smtClean="0"/>
              <a:pPr/>
              <a:t>‹#›</a:t>
            </a:fld>
            <a:endParaRPr lang="tr-TR"/>
          </a:p>
        </p:txBody>
      </p:sp>
      <p:sp>
        <p:nvSpPr>
          <p:cNvPr id="13" name="Footer Placeholder 12"/>
          <p:cNvSpPr>
            <a:spLocks noGrp="1"/>
          </p:cNvSpPr>
          <p:nvPr>
            <p:ph type="ftr" sz="quarter" idx="18"/>
          </p:nvPr>
        </p:nvSpPr>
        <p:spPr/>
        <p:txBody>
          <a:bodyPr/>
          <a:lstStyle/>
          <a:p>
            <a:r>
              <a:rPr lang="tr-TR" smtClean="0"/>
              <a:t>…Egitimhane.com…</a:t>
            </a:r>
            <a:endParaRPr lang="tr-TR"/>
          </a:p>
        </p:txBody>
      </p:sp>
      <p:sp>
        <p:nvSpPr>
          <p:cNvPr id="18" name="Title 1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tr-TR" smtClean="0"/>
              <a:t>Asıl başlık stili için tıklatın</a:t>
            </a:r>
            <a:endParaRPr lang="en-US"/>
          </a:p>
        </p:txBody>
      </p:sp>
      <p:sp>
        <p:nvSpPr>
          <p:cNvPr id="15" name="Date Placeholder 14"/>
          <p:cNvSpPr>
            <a:spLocks noGrp="1"/>
          </p:cNvSpPr>
          <p:nvPr>
            <p:ph type="dt" sz="half" idx="10"/>
          </p:nvPr>
        </p:nvSpPr>
        <p:spPr/>
        <p:txBody>
          <a:bodyPr/>
          <a:lstStyle/>
          <a:p>
            <a:fld id="{60CFF87C-181E-4A0B-9A7D-74451418371E}" type="datetime1">
              <a:rPr lang="tr-TR" smtClean="0"/>
              <a:pPr/>
              <a:t>29.01.2015</a:t>
            </a:fld>
            <a:endParaRPr lang="tr-TR"/>
          </a:p>
        </p:txBody>
      </p:sp>
      <p:sp>
        <p:nvSpPr>
          <p:cNvPr id="16" name="Slide Number Placeholder 15"/>
          <p:cNvSpPr>
            <a:spLocks noGrp="1"/>
          </p:cNvSpPr>
          <p:nvPr>
            <p:ph type="sldNum" sz="quarter" idx="11"/>
          </p:nvPr>
        </p:nvSpPr>
        <p:spPr/>
        <p:txBody>
          <a:bodyPr/>
          <a:lstStyle/>
          <a:p>
            <a:fld id="{B87595FC-7DCE-481E-953C-A5CE75C6B9F9}" type="slidenum">
              <a:rPr lang="tr-TR" smtClean="0"/>
              <a:pPr/>
              <a:t>‹#›</a:t>
            </a:fld>
            <a:endParaRPr lang="tr-TR"/>
          </a:p>
        </p:txBody>
      </p:sp>
      <p:sp>
        <p:nvSpPr>
          <p:cNvPr id="17" name="Footer Placeholder 16"/>
          <p:cNvSpPr>
            <a:spLocks noGrp="1"/>
          </p:cNvSpPr>
          <p:nvPr>
            <p:ph type="ftr" sz="quarter" idx="12"/>
          </p:nvPr>
        </p:nvSpPr>
        <p:spPr/>
        <p:txBody>
          <a:bodyPr/>
          <a:lstStyle/>
          <a:p>
            <a:r>
              <a:rPr lang="tr-TR" smtClean="0"/>
              <a:t>…Egitimhane.com…</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8BCBE73-237F-4753-9076-787BFB535D76}" type="datetime1">
              <a:rPr lang="tr-TR" smtClean="0"/>
              <a:pPr/>
              <a:t>29.01.2015</a:t>
            </a:fld>
            <a:endParaRPr lang="tr-TR"/>
          </a:p>
        </p:txBody>
      </p:sp>
      <p:sp>
        <p:nvSpPr>
          <p:cNvPr id="8" name="Slide Number Placeholder 7"/>
          <p:cNvSpPr>
            <a:spLocks noGrp="1"/>
          </p:cNvSpPr>
          <p:nvPr>
            <p:ph type="sldNum" sz="quarter" idx="11"/>
          </p:nvPr>
        </p:nvSpPr>
        <p:spPr/>
        <p:txBody>
          <a:bodyPr/>
          <a:lstStyle/>
          <a:p>
            <a:fld id="{B87595FC-7DCE-481E-953C-A5CE75C6B9F9}" type="slidenum">
              <a:rPr lang="tr-TR" smtClean="0"/>
              <a:pPr/>
              <a:t>‹#›</a:t>
            </a:fld>
            <a:endParaRPr lang="tr-TR"/>
          </a:p>
        </p:txBody>
      </p:sp>
      <p:sp>
        <p:nvSpPr>
          <p:cNvPr id="9" name="Footer Placeholder 8"/>
          <p:cNvSpPr>
            <a:spLocks noGrp="1"/>
          </p:cNvSpPr>
          <p:nvPr>
            <p:ph type="ftr" sz="quarter" idx="12"/>
          </p:nvPr>
        </p:nvSpPr>
        <p:spPr/>
        <p:txBody>
          <a:bodyPr/>
          <a:lstStyle/>
          <a:p>
            <a:r>
              <a:rPr lang="tr-TR" smtClean="0"/>
              <a:t>…Egitimhane.com…</a:t>
            </a:r>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3" name="Title 12"/>
          <p:cNvSpPr>
            <a:spLocks noGrp="1"/>
          </p:cNvSpPr>
          <p:nvPr>
            <p:ph type="title"/>
          </p:nvPr>
        </p:nvSpPr>
        <p:spPr/>
        <p:txBody>
          <a:bodyPr/>
          <a:lstStyle/>
          <a:p>
            <a:r>
              <a:rPr lang="tr-TR" smtClean="0"/>
              <a:t>Asıl başlık stili için tıklatın</a:t>
            </a:r>
            <a:endParaRPr lang="en-US"/>
          </a:p>
        </p:txBody>
      </p:sp>
      <p:sp>
        <p:nvSpPr>
          <p:cNvPr id="16" name="Date Placeholder 15"/>
          <p:cNvSpPr>
            <a:spLocks noGrp="1"/>
          </p:cNvSpPr>
          <p:nvPr>
            <p:ph type="dt" sz="half" idx="15"/>
          </p:nvPr>
        </p:nvSpPr>
        <p:spPr/>
        <p:txBody>
          <a:bodyPr/>
          <a:lstStyle/>
          <a:p>
            <a:fld id="{D5DD91FD-1B02-40D5-95E2-A6E0CCD82F7B}" type="datetime1">
              <a:rPr lang="tr-TR" smtClean="0"/>
              <a:pPr/>
              <a:t>29.01.2015</a:t>
            </a:fld>
            <a:endParaRPr lang="tr-TR"/>
          </a:p>
        </p:txBody>
      </p:sp>
      <p:sp>
        <p:nvSpPr>
          <p:cNvPr id="19" name="Slide Number Placeholder 18"/>
          <p:cNvSpPr>
            <a:spLocks noGrp="1"/>
          </p:cNvSpPr>
          <p:nvPr>
            <p:ph type="sldNum" sz="quarter" idx="16"/>
          </p:nvPr>
        </p:nvSpPr>
        <p:spPr/>
        <p:txBody>
          <a:bodyPr/>
          <a:lstStyle/>
          <a:p>
            <a:fld id="{B87595FC-7DCE-481E-953C-A5CE75C6B9F9}" type="slidenum">
              <a:rPr lang="tr-TR" smtClean="0"/>
              <a:pPr/>
              <a:t>‹#›</a:t>
            </a:fld>
            <a:endParaRPr lang="tr-TR"/>
          </a:p>
        </p:txBody>
      </p:sp>
      <p:sp>
        <p:nvSpPr>
          <p:cNvPr id="23" name="Footer Placeholder 22"/>
          <p:cNvSpPr>
            <a:spLocks noGrp="1"/>
          </p:cNvSpPr>
          <p:nvPr>
            <p:ph type="ftr" sz="quarter" idx="17"/>
          </p:nvPr>
        </p:nvSpPr>
        <p:spPr/>
        <p:txBody>
          <a:bodyPr/>
          <a:lstStyle/>
          <a:p>
            <a:r>
              <a:rPr lang="tr-TR" smtClean="0"/>
              <a:t>…Egitimhane.com…</a:t>
            </a: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tr-TR" smtClean="0"/>
              <a:t>Asıl metin stillerini düzenlemek için tıklatın</a:t>
            </a:r>
          </a:p>
        </p:txBody>
      </p:sp>
      <p:sp>
        <p:nvSpPr>
          <p:cNvPr id="12" name="Title 11"/>
          <p:cNvSpPr>
            <a:spLocks noGrp="1"/>
          </p:cNvSpPr>
          <p:nvPr>
            <p:ph type="title"/>
          </p:nvPr>
        </p:nvSpPr>
        <p:spPr>
          <a:xfrm>
            <a:off x="2514600" y="975360"/>
            <a:ext cx="4114800" cy="701040"/>
          </a:xfrm>
        </p:spPr>
        <p:txBody>
          <a:bodyPr/>
          <a:lstStyle/>
          <a:p>
            <a:r>
              <a:rPr lang="tr-TR" smtClean="0"/>
              <a:t>Asıl başlık stili için tıklatın</a:t>
            </a:r>
            <a:endParaRPr lang="en-US"/>
          </a:p>
        </p:txBody>
      </p:sp>
      <p:sp>
        <p:nvSpPr>
          <p:cNvPr id="13" name="Date Placeholder 12"/>
          <p:cNvSpPr>
            <a:spLocks noGrp="1"/>
          </p:cNvSpPr>
          <p:nvPr>
            <p:ph type="dt" sz="half" idx="14"/>
          </p:nvPr>
        </p:nvSpPr>
        <p:spPr>
          <a:xfrm>
            <a:off x="2981325" y="273180"/>
            <a:ext cx="3181350" cy="292100"/>
          </a:xfrm>
        </p:spPr>
        <p:txBody>
          <a:bodyPr/>
          <a:lstStyle/>
          <a:p>
            <a:fld id="{7ACA3D98-E8FB-46FB-A6C9-AC18B6A12542}" type="datetime1">
              <a:rPr lang="tr-TR" smtClean="0"/>
              <a:pPr/>
              <a:t>29.01.2015</a:t>
            </a:fld>
            <a:endParaRPr lang="tr-TR"/>
          </a:p>
        </p:txBody>
      </p:sp>
      <p:sp>
        <p:nvSpPr>
          <p:cNvPr id="14" name="Slide Number Placeholder 13"/>
          <p:cNvSpPr>
            <a:spLocks noGrp="1"/>
          </p:cNvSpPr>
          <p:nvPr>
            <p:ph type="sldNum" sz="quarter" idx="15"/>
          </p:nvPr>
        </p:nvSpPr>
        <p:spPr>
          <a:xfrm>
            <a:off x="4038600" y="6172200"/>
            <a:ext cx="1066800" cy="304800"/>
          </a:xfrm>
        </p:spPr>
        <p:txBody>
          <a:bodyPr/>
          <a:lstStyle/>
          <a:p>
            <a:fld id="{B87595FC-7DCE-481E-953C-A5CE75C6B9F9}" type="slidenum">
              <a:rPr lang="tr-TR" smtClean="0"/>
              <a:pPr/>
              <a:t>‹#›</a:t>
            </a:fld>
            <a:endParaRPr lang="tr-TR"/>
          </a:p>
        </p:txBody>
      </p:sp>
      <p:sp>
        <p:nvSpPr>
          <p:cNvPr id="15" name="Footer Placeholder 14"/>
          <p:cNvSpPr>
            <a:spLocks noGrp="1"/>
          </p:cNvSpPr>
          <p:nvPr>
            <p:ph type="ftr" sz="quarter" idx="16"/>
          </p:nvPr>
        </p:nvSpPr>
        <p:spPr>
          <a:xfrm>
            <a:off x="1447800" y="6486525"/>
            <a:ext cx="6248400" cy="292100"/>
          </a:xfrm>
        </p:spPr>
        <p:txBody>
          <a:bodyPr/>
          <a:lstStyle/>
          <a:p>
            <a:r>
              <a:rPr lang="tr-TR" smtClean="0"/>
              <a:t>…Egitimhane.com…</a:t>
            </a: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AEA7FDA-B55B-4CD5-8FA0-E7070A68F574}" type="datetime1">
              <a:rPr lang="tr-TR" smtClean="0"/>
              <a:pPr/>
              <a:t>29.01.2015</a:t>
            </a:fld>
            <a:endParaRPr lang="tr-T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r>
              <a:rPr lang="tr-TR" smtClean="0"/>
              <a:t>…Egitimhane.com…</a:t>
            </a:r>
            <a:endParaRPr lang="tr-T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87595FC-7DCE-481E-953C-A5CE75C6B9F9}" type="slidenum">
              <a:rPr lang="tr-TR" smtClean="0"/>
              <a:pPr/>
              <a:t>‹#›</a:t>
            </a:fld>
            <a:endParaRPr lang="tr-T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tr-TR" smtClean="0"/>
              <a:t>Asıl başlık stili için tıklatın</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wma"/><Relationship Id="rId2" Type="http://schemas.openxmlformats.org/officeDocument/2006/relationships/slideLayout" Target="../slideLayouts/slideLayout1.xml"/><Relationship Id="rId1" Type="http://schemas.openxmlformats.org/officeDocument/2006/relationships/video" Target="NUL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483768" y="3068960"/>
            <a:ext cx="4157216" cy="428625"/>
          </a:xfrm>
        </p:spPr>
        <p:txBody>
          <a:bodyPr/>
          <a:lstStyle/>
          <a:p>
            <a:pPr algn="r"/>
            <a:r>
              <a:rPr lang="tr-TR" sz="2400" dirty="0" smtClean="0">
                <a:solidFill>
                  <a:srgbClr val="FF0000"/>
                </a:solidFill>
                <a:latin typeface="Algerian" pitchFamily="82" charset="0"/>
              </a:rPr>
              <a:t>MEHMET DEMİR</a:t>
            </a:r>
            <a:endParaRPr lang="tr-TR" sz="2400" dirty="0">
              <a:solidFill>
                <a:srgbClr val="FF0000"/>
              </a:solidFill>
              <a:latin typeface="Algerian" pitchFamily="82" charset="0"/>
            </a:endParaRPr>
          </a:p>
        </p:txBody>
      </p:sp>
      <p:sp>
        <p:nvSpPr>
          <p:cNvPr id="2" name="Başlık 1"/>
          <p:cNvSpPr>
            <a:spLocks noGrp="1"/>
          </p:cNvSpPr>
          <p:nvPr>
            <p:ph type="title"/>
          </p:nvPr>
        </p:nvSpPr>
        <p:spPr>
          <a:xfrm>
            <a:off x="755576" y="476672"/>
            <a:ext cx="7772400" cy="1470025"/>
          </a:xfrm>
        </p:spPr>
        <p:txBody>
          <a:bodyPr>
            <a:normAutofit fontScale="90000"/>
          </a:bodyPr>
          <a:lstStyle/>
          <a:p>
            <a:r>
              <a:rPr lang="tr-TR" sz="4000" dirty="0" err="1" smtClean="0">
                <a:solidFill>
                  <a:srgbClr val="FFC000"/>
                </a:solidFill>
                <a:latin typeface="Algerian" pitchFamily="82" charset="0"/>
              </a:rPr>
              <a:t>Türkçemİzde</a:t>
            </a:r>
            <a:r>
              <a:rPr lang="tr-TR" sz="4000" dirty="0" smtClean="0">
                <a:solidFill>
                  <a:srgbClr val="FFC000"/>
                </a:solidFill>
                <a:latin typeface="Algerian" pitchFamily="82" charset="0"/>
              </a:rPr>
              <a:t> </a:t>
            </a:r>
            <a:r>
              <a:rPr lang="tr-TR" sz="4000" dirty="0" err="1" smtClean="0">
                <a:solidFill>
                  <a:srgbClr val="FFC000"/>
                </a:solidFill>
                <a:latin typeface="Algerian" pitchFamily="82" charset="0"/>
              </a:rPr>
              <a:t>yanliş</a:t>
            </a:r>
            <a:r>
              <a:rPr lang="tr-TR" sz="4000" dirty="0" smtClean="0">
                <a:solidFill>
                  <a:srgbClr val="FFC000"/>
                </a:solidFill>
                <a:latin typeface="Algerian" pitchFamily="82" charset="0"/>
              </a:rPr>
              <a:t> </a:t>
            </a:r>
            <a:r>
              <a:rPr lang="tr-TR" sz="4000" dirty="0" err="1" smtClean="0">
                <a:solidFill>
                  <a:srgbClr val="FFC000"/>
                </a:solidFill>
                <a:latin typeface="Algerian" pitchFamily="82" charset="0"/>
              </a:rPr>
              <a:t>kullanilan</a:t>
            </a:r>
            <a:r>
              <a:rPr lang="tr-TR" sz="4000" dirty="0" smtClean="0">
                <a:solidFill>
                  <a:srgbClr val="FFC000"/>
                </a:solidFill>
                <a:latin typeface="Algerian" pitchFamily="82" charset="0"/>
              </a:rPr>
              <a:t> </a:t>
            </a:r>
            <a:r>
              <a:rPr lang="tr-TR" sz="4000" dirty="0" err="1" smtClean="0">
                <a:solidFill>
                  <a:srgbClr val="FFC000"/>
                </a:solidFill>
                <a:latin typeface="Algerian" pitchFamily="82" charset="0"/>
              </a:rPr>
              <a:t>kelİmeler</a:t>
            </a:r>
            <a:r>
              <a:rPr lang="tr-TR" sz="4000" dirty="0" smtClean="0">
                <a:solidFill>
                  <a:srgbClr val="FFC000"/>
                </a:solidFill>
                <a:latin typeface="Algerian" pitchFamily="82" charset="0"/>
              </a:rPr>
              <a:t> VE ÇÖZÜM YOLLARI</a:t>
            </a:r>
            <a:endParaRPr lang="tr-TR" sz="4000" dirty="0">
              <a:solidFill>
                <a:srgbClr val="FFC000"/>
              </a:solidFill>
              <a:latin typeface="Algerian" pitchFamily="82" charset="0"/>
            </a:endParaRPr>
          </a:p>
        </p:txBody>
      </p:sp>
      <p:sp>
        <p:nvSpPr>
          <p:cNvPr id="4" name="Gülen Yüz 3"/>
          <p:cNvSpPr/>
          <p:nvPr/>
        </p:nvSpPr>
        <p:spPr>
          <a:xfrm>
            <a:off x="5292080" y="4077072"/>
            <a:ext cx="3168352" cy="2088232"/>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t>
            </a:r>
          </a:p>
          <a:p>
            <a:pPr algn="ctr"/>
            <a:endParaRPr lang="tr-TR" dirty="0"/>
          </a:p>
        </p:txBody>
      </p:sp>
      <p:sp>
        <p:nvSpPr>
          <p:cNvPr id="5" name="Metin kutusu 4"/>
          <p:cNvSpPr txBox="1"/>
          <p:nvPr/>
        </p:nvSpPr>
        <p:spPr>
          <a:xfrm>
            <a:off x="449335" y="5805264"/>
            <a:ext cx="3096344" cy="461665"/>
          </a:xfrm>
          <a:prstGeom prst="rect">
            <a:avLst/>
          </a:prstGeom>
          <a:noFill/>
        </p:spPr>
        <p:txBody>
          <a:bodyPr wrap="square" rtlCol="0">
            <a:spAutoFit/>
          </a:bodyPr>
          <a:lstStyle/>
          <a:p>
            <a:r>
              <a:rPr lang="tr-TR" sz="2400" b="1" dirty="0" smtClean="0">
                <a:solidFill>
                  <a:srgbClr val="00B050"/>
                </a:solidFill>
                <a:latin typeface="Agency FB" pitchFamily="34" charset="0"/>
              </a:rPr>
              <a:t>İyi seyirler…</a:t>
            </a:r>
            <a:endParaRPr lang="tr-TR" sz="2400" b="1" dirty="0">
              <a:solidFill>
                <a:srgbClr val="00B050"/>
              </a:solidFill>
              <a:latin typeface="Agency FB" pitchFamily="34" charset="0"/>
            </a:endParaRPr>
          </a:p>
        </p:txBody>
      </p:sp>
      <p:pic>
        <p:nvPicPr>
          <p:cNvPr id="6" name="10.YIL MAR_I ATATÜRKÇÜ GENÇL_K.mp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4355976" y="4365104"/>
            <a:ext cx="609600" cy="609600"/>
          </a:xfrm>
          <a:prstGeom prst="rect">
            <a:avLst/>
          </a:prstGeom>
        </p:spPr>
      </p:pic>
    </p:spTree>
    <p:extLst>
      <p:ext uri="{BB962C8B-B14F-4D97-AF65-F5344CB8AC3E}">
        <p14:creationId xmlns:p14="http://schemas.microsoft.com/office/powerpoint/2010/main" xmlns="" val="128651507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37" repeatCount="indefinite" fill="hold" display="0">
                  <p:stCondLst>
                    <p:cond delay="indefinite"/>
                  </p:stCondLst>
                  <p:endCondLst>
                    <p:cond evt="onStopAudio" delay="0">
                      <p:tgtEl>
                        <p:sldTgt/>
                      </p:tgtEl>
                    </p:cond>
                  </p:endCondLst>
                </p:cTn>
                <p:tgtEl>
                  <p:spTgt spid="6"/>
                </p:tgtEl>
              </p:cMediaNode>
            </p:video>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quarter" idx="13"/>
          </p:nvPr>
        </p:nvSpPr>
        <p:spPr>
          <a:xfrm>
            <a:off x="107504" y="1340768"/>
            <a:ext cx="8856984" cy="5517232"/>
          </a:xfrm>
        </p:spPr>
        <p:txBody>
          <a:bodyPr>
            <a:noAutofit/>
          </a:bodyPr>
          <a:lstStyle/>
          <a:p>
            <a:r>
              <a:rPr lang="tr-TR" sz="1200" dirty="0">
                <a:solidFill>
                  <a:srgbClr val="FFC000"/>
                </a:solidFill>
              </a:rPr>
              <a:t>Yanlış Kullanımı           Doğru Kullanımı</a:t>
            </a:r>
          </a:p>
          <a:p>
            <a:r>
              <a:rPr lang="tr-TR" sz="1200" dirty="0">
                <a:solidFill>
                  <a:srgbClr val="FFC000"/>
                </a:solidFill>
              </a:rPr>
              <a:t>* </a:t>
            </a:r>
            <a:r>
              <a:rPr lang="tr-TR" sz="1200" dirty="0" err="1">
                <a:solidFill>
                  <a:srgbClr val="FFC000"/>
                </a:solidFill>
              </a:rPr>
              <a:t>Gardolap</a:t>
            </a:r>
            <a:r>
              <a:rPr lang="tr-TR" sz="1200" dirty="0">
                <a:solidFill>
                  <a:srgbClr val="FFC000"/>
                </a:solidFill>
              </a:rPr>
              <a:t>                      Gardırop</a:t>
            </a:r>
          </a:p>
          <a:p>
            <a:r>
              <a:rPr lang="tr-TR" sz="1200" dirty="0">
                <a:solidFill>
                  <a:srgbClr val="FFC000"/>
                </a:solidFill>
              </a:rPr>
              <a:t>* </a:t>
            </a:r>
            <a:r>
              <a:rPr lang="tr-TR" sz="1200" dirty="0" err="1">
                <a:solidFill>
                  <a:srgbClr val="FFC000"/>
                </a:solidFill>
              </a:rPr>
              <a:t>Mağrul</a:t>
            </a:r>
            <a:r>
              <a:rPr lang="tr-TR" sz="1200" dirty="0">
                <a:solidFill>
                  <a:srgbClr val="FFC000"/>
                </a:solidFill>
              </a:rPr>
              <a:t>                          Marul</a:t>
            </a:r>
          </a:p>
          <a:p>
            <a:r>
              <a:rPr lang="tr-TR" sz="1200" dirty="0">
                <a:solidFill>
                  <a:srgbClr val="FFC000"/>
                </a:solidFill>
              </a:rPr>
              <a:t>* </a:t>
            </a:r>
            <a:r>
              <a:rPr lang="tr-TR" sz="1200" dirty="0" err="1">
                <a:solidFill>
                  <a:srgbClr val="FFC000"/>
                </a:solidFill>
              </a:rPr>
              <a:t>Eşortman</a:t>
            </a:r>
            <a:r>
              <a:rPr lang="tr-TR" sz="1200" dirty="0">
                <a:solidFill>
                  <a:srgbClr val="FFC000"/>
                </a:solidFill>
              </a:rPr>
              <a:t>                     Eşofman</a:t>
            </a:r>
          </a:p>
          <a:p>
            <a:r>
              <a:rPr lang="tr-TR" sz="1200" dirty="0">
                <a:solidFill>
                  <a:srgbClr val="FFC000"/>
                </a:solidFill>
              </a:rPr>
              <a:t>* </a:t>
            </a:r>
            <a:r>
              <a:rPr lang="tr-TR" sz="1200" dirty="0" err="1">
                <a:solidFill>
                  <a:srgbClr val="FFC000"/>
                </a:solidFill>
              </a:rPr>
              <a:t>Ahçı</a:t>
            </a:r>
            <a:r>
              <a:rPr lang="tr-TR" sz="1200" dirty="0">
                <a:solidFill>
                  <a:srgbClr val="FFC000"/>
                </a:solidFill>
              </a:rPr>
              <a:t>                               Aşçı</a:t>
            </a:r>
          </a:p>
          <a:p>
            <a:r>
              <a:rPr lang="tr-TR" sz="1200" dirty="0">
                <a:solidFill>
                  <a:srgbClr val="FFC000"/>
                </a:solidFill>
              </a:rPr>
              <a:t>* </a:t>
            </a:r>
            <a:r>
              <a:rPr lang="tr-TR" sz="1200" dirty="0" err="1">
                <a:solidFill>
                  <a:srgbClr val="FFC000"/>
                </a:solidFill>
              </a:rPr>
              <a:t>Herkez</a:t>
            </a:r>
            <a:r>
              <a:rPr lang="tr-TR" sz="1200" dirty="0">
                <a:solidFill>
                  <a:srgbClr val="FFC000"/>
                </a:solidFill>
              </a:rPr>
              <a:t>                          Herkes</a:t>
            </a:r>
          </a:p>
          <a:p>
            <a:r>
              <a:rPr lang="tr-TR" sz="1200" dirty="0">
                <a:solidFill>
                  <a:srgbClr val="FFC000"/>
                </a:solidFill>
              </a:rPr>
              <a:t>* </a:t>
            </a:r>
            <a:r>
              <a:rPr lang="tr-TR" sz="1200" dirty="0" err="1">
                <a:solidFill>
                  <a:srgbClr val="FFC000"/>
                </a:solidFill>
              </a:rPr>
              <a:t>Yalnış</a:t>
            </a:r>
            <a:r>
              <a:rPr lang="tr-TR" sz="1200" dirty="0">
                <a:solidFill>
                  <a:srgbClr val="FFC000"/>
                </a:solidFill>
              </a:rPr>
              <a:t>                            Yanlış</a:t>
            </a:r>
          </a:p>
          <a:p>
            <a:r>
              <a:rPr lang="tr-TR" sz="1200" dirty="0">
                <a:solidFill>
                  <a:srgbClr val="FFC000"/>
                </a:solidFill>
              </a:rPr>
              <a:t>* </a:t>
            </a:r>
            <a:r>
              <a:rPr lang="tr-TR" sz="1200" dirty="0" err="1">
                <a:solidFill>
                  <a:srgbClr val="FFC000"/>
                </a:solidFill>
              </a:rPr>
              <a:t>Yanlız</a:t>
            </a:r>
            <a:r>
              <a:rPr lang="tr-TR" sz="1200" dirty="0">
                <a:solidFill>
                  <a:srgbClr val="FFC000"/>
                </a:solidFill>
              </a:rPr>
              <a:t>                            Yalnız</a:t>
            </a:r>
          </a:p>
          <a:p>
            <a:r>
              <a:rPr lang="tr-TR" sz="1200" dirty="0">
                <a:solidFill>
                  <a:srgbClr val="FFC000"/>
                </a:solidFill>
              </a:rPr>
              <a:t>* </a:t>
            </a:r>
            <a:r>
              <a:rPr lang="tr-TR" sz="1200" dirty="0" err="1">
                <a:solidFill>
                  <a:srgbClr val="FFC000"/>
                </a:solidFill>
              </a:rPr>
              <a:t>Herkez</a:t>
            </a:r>
            <a:r>
              <a:rPr lang="tr-TR" sz="1200" dirty="0">
                <a:solidFill>
                  <a:srgbClr val="FFC000"/>
                </a:solidFill>
              </a:rPr>
              <a:t>                          Herkes</a:t>
            </a:r>
          </a:p>
          <a:p>
            <a:r>
              <a:rPr lang="tr-TR" sz="1200" dirty="0">
                <a:solidFill>
                  <a:srgbClr val="FFC000"/>
                </a:solidFill>
              </a:rPr>
              <a:t>* </a:t>
            </a:r>
            <a:r>
              <a:rPr lang="tr-TR" sz="1200" dirty="0" err="1">
                <a:solidFill>
                  <a:srgbClr val="FFC000"/>
                </a:solidFill>
              </a:rPr>
              <a:t>Maffolmak</a:t>
            </a:r>
            <a:r>
              <a:rPr lang="tr-TR" sz="1200" dirty="0">
                <a:solidFill>
                  <a:srgbClr val="FFC000"/>
                </a:solidFill>
              </a:rPr>
              <a:t>                   Mahvolmak</a:t>
            </a:r>
          </a:p>
          <a:p>
            <a:r>
              <a:rPr lang="tr-TR" sz="1200" dirty="0">
                <a:solidFill>
                  <a:srgbClr val="FFC000"/>
                </a:solidFill>
              </a:rPr>
              <a:t>* </a:t>
            </a:r>
            <a:r>
              <a:rPr lang="tr-TR" sz="1200" dirty="0" err="1">
                <a:solidFill>
                  <a:srgbClr val="FFC000"/>
                </a:solidFill>
              </a:rPr>
              <a:t>İddaa</a:t>
            </a:r>
            <a:r>
              <a:rPr lang="tr-TR" sz="1200" dirty="0">
                <a:solidFill>
                  <a:srgbClr val="FFC000"/>
                </a:solidFill>
              </a:rPr>
              <a:t>                             İddia</a:t>
            </a:r>
          </a:p>
          <a:p>
            <a:r>
              <a:rPr lang="tr-TR" sz="1200" dirty="0">
                <a:solidFill>
                  <a:srgbClr val="FFC000"/>
                </a:solidFill>
              </a:rPr>
              <a:t>* </a:t>
            </a:r>
            <a:r>
              <a:rPr lang="tr-TR" sz="1200" dirty="0" err="1">
                <a:solidFill>
                  <a:srgbClr val="FFC000"/>
                </a:solidFill>
              </a:rPr>
              <a:t>Afferim</a:t>
            </a:r>
            <a:r>
              <a:rPr lang="tr-TR" sz="1200" dirty="0">
                <a:solidFill>
                  <a:srgbClr val="FFC000"/>
                </a:solidFill>
              </a:rPr>
              <a:t>                         Aferin</a:t>
            </a:r>
          </a:p>
          <a:p>
            <a:r>
              <a:rPr lang="tr-TR" sz="1200" dirty="0">
                <a:solidFill>
                  <a:srgbClr val="FFC000"/>
                </a:solidFill>
              </a:rPr>
              <a:t>* </a:t>
            </a:r>
            <a:r>
              <a:rPr lang="tr-TR" sz="1200" dirty="0" err="1">
                <a:solidFill>
                  <a:srgbClr val="FFC000"/>
                </a:solidFill>
              </a:rPr>
              <a:t>Şöför</a:t>
            </a:r>
            <a:r>
              <a:rPr lang="tr-TR" sz="1200" dirty="0">
                <a:solidFill>
                  <a:srgbClr val="FFC000"/>
                </a:solidFill>
              </a:rPr>
              <a:t>                             Şoför</a:t>
            </a:r>
          </a:p>
          <a:p>
            <a:r>
              <a:rPr lang="tr-TR" sz="1200" dirty="0">
                <a:solidFill>
                  <a:srgbClr val="FFC000"/>
                </a:solidFill>
              </a:rPr>
              <a:t>* </a:t>
            </a:r>
            <a:r>
              <a:rPr lang="tr-TR" sz="1200" dirty="0" err="1">
                <a:solidFill>
                  <a:srgbClr val="FFC000"/>
                </a:solidFill>
              </a:rPr>
              <a:t>Süpriz</a:t>
            </a:r>
            <a:r>
              <a:rPr lang="tr-TR" sz="1200" dirty="0">
                <a:solidFill>
                  <a:srgbClr val="FFC000"/>
                </a:solidFill>
              </a:rPr>
              <a:t>                           Sürpriz</a:t>
            </a:r>
          </a:p>
          <a:p>
            <a:r>
              <a:rPr lang="tr-TR" sz="1200" dirty="0">
                <a:solidFill>
                  <a:srgbClr val="FFC000"/>
                </a:solidFill>
              </a:rPr>
              <a:t>* </a:t>
            </a:r>
            <a:r>
              <a:rPr lang="tr-TR" sz="1200" dirty="0" err="1">
                <a:solidFill>
                  <a:srgbClr val="FFC000"/>
                </a:solidFill>
              </a:rPr>
              <a:t>Anaktar</a:t>
            </a:r>
            <a:r>
              <a:rPr lang="tr-TR" sz="1200" dirty="0">
                <a:solidFill>
                  <a:srgbClr val="FFC000"/>
                </a:solidFill>
              </a:rPr>
              <a:t>                        Anahtar</a:t>
            </a:r>
          </a:p>
          <a:p>
            <a:r>
              <a:rPr lang="tr-TR" sz="1200" dirty="0">
                <a:solidFill>
                  <a:srgbClr val="FFC000"/>
                </a:solidFill>
              </a:rPr>
              <a:t>* </a:t>
            </a:r>
            <a:r>
              <a:rPr lang="tr-TR" sz="1200" dirty="0" err="1">
                <a:solidFill>
                  <a:srgbClr val="FFC000"/>
                </a:solidFill>
              </a:rPr>
              <a:t>Şemşiye</a:t>
            </a:r>
            <a:r>
              <a:rPr lang="tr-TR" sz="1200" dirty="0">
                <a:solidFill>
                  <a:srgbClr val="FFC000"/>
                </a:solidFill>
              </a:rPr>
              <a:t>                        Şemsiye</a:t>
            </a:r>
          </a:p>
          <a:p>
            <a:r>
              <a:rPr lang="tr-TR" sz="1200" dirty="0">
                <a:solidFill>
                  <a:srgbClr val="FFC000"/>
                </a:solidFill>
              </a:rPr>
              <a:t>* </a:t>
            </a:r>
            <a:r>
              <a:rPr lang="tr-TR" sz="1200" dirty="0" err="1">
                <a:solidFill>
                  <a:srgbClr val="FFC000"/>
                </a:solidFill>
              </a:rPr>
              <a:t>Tualet</a:t>
            </a:r>
            <a:r>
              <a:rPr lang="tr-TR" sz="1200" dirty="0">
                <a:solidFill>
                  <a:srgbClr val="FFC000"/>
                </a:solidFill>
              </a:rPr>
              <a:t>                           Tuvalet</a:t>
            </a:r>
          </a:p>
          <a:p>
            <a:r>
              <a:rPr lang="tr-TR" sz="1200" dirty="0">
                <a:solidFill>
                  <a:srgbClr val="FFC000"/>
                </a:solidFill>
              </a:rPr>
              <a:t>* </a:t>
            </a:r>
            <a:r>
              <a:rPr lang="tr-TR" sz="1200" dirty="0" err="1">
                <a:solidFill>
                  <a:srgbClr val="FFC000"/>
                </a:solidFill>
              </a:rPr>
              <a:t>Kirbit</a:t>
            </a:r>
            <a:r>
              <a:rPr lang="tr-TR" sz="1200" dirty="0">
                <a:solidFill>
                  <a:srgbClr val="FFC000"/>
                </a:solidFill>
              </a:rPr>
              <a:t>                            Kibrit</a:t>
            </a:r>
          </a:p>
          <a:p>
            <a:r>
              <a:rPr lang="tr-TR" sz="1200" dirty="0">
                <a:solidFill>
                  <a:srgbClr val="FFC000"/>
                </a:solidFill>
              </a:rPr>
              <a:t>* </a:t>
            </a:r>
            <a:r>
              <a:rPr lang="tr-TR" sz="1200" dirty="0" err="1">
                <a:solidFill>
                  <a:srgbClr val="FFC000"/>
                </a:solidFill>
              </a:rPr>
              <a:t>Tiskinmek</a:t>
            </a:r>
            <a:r>
              <a:rPr lang="tr-TR" sz="1200" dirty="0">
                <a:solidFill>
                  <a:srgbClr val="FFC000"/>
                </a:solidFill>
              </a:rPr>
              <a:t>                   Tiksinmek</a:t>
            </a:r>
          </a:p>
          <a:p>
            <a:r>
              <a:rPr lang="tr-TR" sz="1200" dirty="0">
                <a:solidFill>
                  <a:srgbClr val="FFC000"/>
                </a:solidFill>
              </a:rPr>
              <a:t>* </a:t>
            </a:r>
            <a:r>
              <a:rPr lang="tr-TR" sz="1200" dirty="0" err="1">
                <a:solidFill>
                  <a:srgbClr val="FFC000"/>
                </a:solidFill>
              </a:rPr>
              <a:t>Palyanço</a:t>
            </a:r>
            <a:r>
              <a:rPr lang="tr-TR" sz="1200" dirty="0">
                <a:solidFill>
                  <a:srgbClr val="FFC000"/>
                </a:solidFill>
              </a:rPr>
              <a:t>                      Palyaço</a:t>
            </a:r>
          </a:p>
          <a:p>
            <a:r>
              <a:rPr lang="tr-TR" sz="1200" dirty="0">
                <a:solidFill>
                  <a:srgbClr val="FFC000"/>
                </a:solidFill>
              </a:rPr>
              <a:t>* </a:t>
            </a:r>
            <a:r>
              <a:rPr lang="tr-TR" sz="1200" dirty="0" err="1">
                <a:solidFill>
                  <a:srgbClr val="FFC000"/>
                </a:solidFill>
              </a:rPr>
              <a:t>Laylon</a:t>
            </a:r>
            <a:r>
              <a:rPr lang="tr-TR" sz="1200" dirty="0">
                <a:solidFill>
                  <a:srgbClr val="FFC000"/>
                </a:solidFill>
              </a:rPr>
              <a:t>                          Naylon</a:t>
            </a:r>
          </a:p>
        </p:txBody>
      </p:sp>
      <p:sp>
        <p:nvSpPr>
          <p:cNvPr id="3" name="Başlık 2"/>
          <p:cNvSpPr>
            <a:spLocks noGrp="1"/>
          </p:cNvSpPr>
          <p:nvPr>
            <p:ph type="title"/>
          </p:nvPr>
        </p:nvSpPr>
        <p:spPr>
          <a:xfrm>
            <a:off x="1259632" y="260648"/>
            <a:ext cx="5976664" cy="917064"/>
          </a:xfrm>
        </p:spPr>
        <p:txBody>
          <a:bodyPr>
            <a:normAutofit fontScale="90000"/>
          </a:bodyPr>
          <a:lstStyle/>
          <a:p>
            <a:r>
              <a:rPr lang="tr-TR" sz="2000" dirty="0" smtClean="0">
                <a:solidFill>
                  <a:srgbClr val="92D050"/>
                </a:solidFill>
                <a:latin typeface="Algerian" pitchFamily="82" charset="0"/>
              </a:rPr>
              <a:t/>
            </a:r>
            <a:br>
              <a:rPr lang="tr-TR" sz="2000" dirty="0" smtClean="0">
                <a:solidFill>
                  <a:srgbClr val="92D050"/>
                </a:solidFill>
                <a:latin typeface="Algerian" pitchFamily="82" charset="0"/>
              </a:rPr>
            </a:br>
            <a:r>
              <a:rPr lang="tr-TR" sz="2000" dirty="0" err="1" smtClean="0">
                <a:solidFill>
                  <a:srgbClr val="92D050"/>
                </a:solidFill>
                <a:latin typeface="Algerian" pitchFamily="82" charset="0"/>
              </a:rPr>
              <a:t>Şımdı</a:t>
            </a:r>
            <a:r>
              <a:rPr lang="tr-TR" sz="2000" dirty="0" smtClean="0">
                <a:solidFill>
                  <a:srgbClr val="92D050"/>
                </a:solidFill>
                <a:latin typeface="Algerian" pitchFamily="82" charset="0"/>
              </a:rPr>
              <a:t> </a:t>
            </a:r>
            <a:r>
              <a:rPr lang="tr-TR" sz="2000" dirty="0" err="1" smtClean="0">
                <a:solidFill>
                  <a:srgbClr val="92D050"/>
                </a:solidFill>
                <a:latin typeface="Algerian" pitchFamily="82" charset="0"/>
              </a:rPr>
              <a:t>sızlere</a:t>
            </a:r>
            <a:r>
              <a:rPr lang="tr-TR" sz="2000" dirty="0" smtClean="0">
                <a:solidFill>
                  <a:srgbClr val="92D050"/>
                </a:solidFill>
                <a:latin typeface="Algerian" pitchFamily="82" charset="0"/>
              </a:rPr>
              <a:t> </a:t>
            </a:r>
            <a:r>
              <a:rPr lang="tr-TR" sz="2000" dirty="0" err="1" smtClean="0">
                <a:solidFill>
                  <a:srgbClr val="92D050"/>
                </a:solidFill>
                <a:latin typeface="Algerian" pitchFamily="82" charset="0"/>
              </a:rPr>
              <a:t>türkçemİzde</a:t>
            </a:r>
            <a:r>
              <a:rPr lang="tr-TR" sz="2000" dirty="0">
                <a:solidFill>
                  <a:srgbClr val="92D050"/>
                </a:solidFill>
                <a:latin typeface="Algerian" pitchFamily="82" charset="0"/>
              </a:rPr>
              <a:t> </a:t>
            </a:r>
            <a:r>
              <a:rPr lang="tr-TR" sz="2000" dirty="0" err="1" smtClean="0">
                <a:solidFill>
                  <a:srgbClr val="92D050"/>
                </a:solidFill>
                <a:latin typeface="Algerian" pitchFamily="82" charset="0"/>
              </a:rPr>
              <a:t>yanlIş</a:t>
            </a:r>
            <a:r>
              <a:rPr lang="tr-TR" sz="2000" dirty="0" smtClean="0">
                <a:solidFill>
                  <a:srgbClr val="92D050"/>
                </a:solidFill>
                <a:latin typeface="Algerian" pitchFamily="82" charset="0"/>
              </a:rPr>
              <a:t> </a:t>
            </a:r>
            <a:r>
              <a:rPr lang="tr-TR" sz="2000" dirty="0" err="1" smtClean="0">
                <a:solidFill>
                  <a:srgbClr val="92D050"/>
                </a:solidFill>
                <a:latin typeface="Algerian" pitchFamily="82" charset="0"/>
              </a:rPr>
              <a:t>kullanilan</a:t>
            </a:r>
            <a:r>
              <a:rPr lang="tr-TR" sz="2000" dirty="0" smtClean="0">
                <a:solidFill>
                  <a:srgbClr val="92D050"/>
                </a:solidFill>
                <a:latin typeface="Algerian" pitchFamily="82" charset="0"/>
              </a:rPr>
              <a:t> </a:t>
            </a:r>
            <a:r>
              <a:rPr lang="tr-TR" sz="2000" dirty="0" err="1" smtClean="0">
                <a:solidFill>
                  <a:srgbClr val="92D050"/>
                </a:solidFill>
                <a:latin typeface="Algerian" pitchFamily="82" charset="0"/>
              </a:rPr>
              <a:t>kelİmelere</a:t>
            </a:r>
            <a:r>
              <a:rPr lang="tr-TR" sz="2000" dirty="0" smtClean="0">
                <a:solidFill>
                  <a:srgbClr val="92D050"/>
                </a:solidFill>
                <a:latin typeface="Algerian" pitchFamily="82" charset="0"/>
              </a:rPr>
              <a:t> </a:t>
            </a:r>
            <a:r>
              <a:rPr lang="tr-TR" sz="2000" dirty="0" err="1" smtClean="0">
                <a:solidFill>
                  <a:srgbClr val="92D050"/>
                </a:solidFill>
                <a:latin typeface="Algerian" pitchFamily="82" charset="0"/>
              </a:rPr>
              <a:t>bİr</a:t>
            </a:r>
            <a:r>
              <a:rPr lang="tr-TR" sz="2000" dirty="0" smtClean="0">
                <a:solidFill>
                  <a:srgbClr val="92D050"/>
                </a:solidFill>
                <a:latin typeface="Algerian" pitchFamily="82" charset="0"/>
              </a:rPr>
              <a:t> kaç örnek </a:t>
            </a:r>
            <a:r>
              <a:rPr lang="tr-TR" sz="2000" dirty="0" err="1" smtClean="0">
                <a:solidFill>
                  <a:srgbClr val="92D050"/>
                </a:solidFill>
                <a:latin typeface="Algerian" pitchFamily="82" charset="0"/>
              </a:rPr>
              <a:t>vereceĞİM</a:t>
            </a:r>
            <a:r>
              <a:rPr lang="tr-TR" sz="2000" dirty="0" smtClean="0">
                <a:solidFill>
                  <a:srgbClr val="92D050"/>
                </a:solidFill>
                <a:latin typeface="Algerian" pitchFamily="82" charset="0"/>
              </a:rPr>
              <a:t/>
            </a:r>
            <a:br>
              <a:rPr lang="tr-TR" sz="2000" dirty="0" smtClean="0">
                <a:solidFill>
                  <a:srgbClr val="92D050"/>
                </a:solidFill>
                <a:latin typeface="Algerian" pitchFamily="82" charset="0"/>
              </a:rPr>
            </a:br>
            <a:endParaRPr lang="tr-TR" sz="2000" dirty="0">
              <a:solidFill>
                <a:srgbClr val="92D050"/>
              </a:solidFill>
              <a:latin typeface="Algerian" pitchFamily="82" charset="0"/>
            </a:endParaRPr>
          </a:p>
        </p:txBody>
      </p:sp>
    </p:spTree>
    <p:extLst>
      <p:ext uri="{BB962C8B-B14F-4D97-AF65-F5344CB8AC3E}">
        <p14:creationId xmlns:p14="http://schemas.microsoft.com/office/powerpoint/2010/main" xmlns="" val="41947135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2" presetClass="entr" presetSubtype="4"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additive="base">
                                        <p:cTn id="3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 calcmode="lin" valueType="num">
                                      <p:cBhvr additive="base">
                                        <p:cTn id="40"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 calcmode="lin" valueType="num">
                                      <p:cBhvr additive="base">
                                        <p:cTn id="44"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 calcmode="lin" valueType="num">
                                      <p:cBhvr additive="base">
                                        <p:cTn id="48"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9" end="9"/>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 calcmode="lin" valueType="num">
                                      <p:cBhvr additive="base">
                                        <p:cTn id="52"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
                                            <p:txEl>
                                              <p:pRg st="11" end="11"/>
                                            </p:txEl>
                                          </p:spTgt>
                                        </p:tgtEl>
                                        <p:attrNameLst>
                                          <p:attrName>style.visibility</p:attrName>
                                        </p:attrNameLst>
                                      </p:cBhvr>
                                      <p:to>
                                        <p:strVal val="visible"/>
                                      </p:to>
                                    </p:set>
                                    <p:anim calcmode="lin" valueType="num">
                                      <p:cBhvr additive="base">
                                        <p:cTn id="56"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
                                            <p:txEl>
                                              <p:pRg st="12" end="12"/>
                                            </p:txEl>
                                          </p:spTgt>
                                        </p:tgtEl>
                                        <p:attrNameLst>
                                          <p:attrName>style.visibility</p:attrName>
                                        </p:attrNameLst>
                                      </p:cBhvr>
                                      <p:to>
                                        <p:strVal val="visible"/>
                                      </p:to>
                                    </p:set>
                                    <p:anim calcmode="lin" valueType="num">
                                      <p:cBhvr additive="base">
                                        <p:cTn id="60"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
                                            <p:txEl>
                                              <p:pRg st="13" end="13"/>
                                            </p:txEl>
                                          </p:spTgt>
                                        </p:tgtEl>
                                        <p:attrNameLst>
                                          <p:attrName>style.visibility</p:attrName>
                                        </p:attrNameLst>
                                      </p:cBhvr>
                                      <p:to>
                                        <p:strVal val="visible"/>
                                      </p:to>
                                    </p:set>
                                    <p:anim calcmode="lin" valueType="num">
                                      <p:cBhvr additive="base">
                                        <p:cTn id="64"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2">
                                            <p:txEl>
                                              <p:pRg st="14" end="14"/>
                                            </p:txEl>
                                          </p:spTgt>
                                        </p:tgtEl>
                                        <p:attrNameLst>
                                          <p:attrName>style.visibility</p:attrName>
                                        </p:attrNameLst>
                                      </p:cBhvr>
                                      <p:to>
                                        <p:strVal val="visible"/>
                                      </p:to>
                                    </p:set>
                                    <p:anim calcmode="lin" valueType="num">
                                      <p:cBhvr additive="base">
                                        <p:cTn id="68"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
                                            <p:txEl>
                                              <p:pRg st="15" end="15"/>
                                            </p:txEl>
                                          </p:spTgt>
                                        </p:tgtEl>
                                        <p:attrNameLst>
                                          <p:attrName>style.visibility</p:attrName>
                                        </p:attrNameLst>
                                      </p:cBhvr>
                                      <p:to>
                                        <p:strVal val="visible"/>
                                      </p:to>
                                    </p:set>
                                    <p:anim calcmode="lin" valueType="num">
                                      <p:cBhvr additive="base">
                                        <p:cTn id="72"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
                                            <p:txEl>
                                              <p:pRg st="16" end="16"/>
                                            </p:txEl>
                                          </p:spTgt>
                                        </p:tgtEl>
                                        <p:attrNameLst>
                                          <p:attrName>style.visibility</p:attrName>
                                        </p:attrNameLst>
                                      </p:cBhvr>
                                      <p:to>
                                        <p:strVal val="visible"/>
                                      </p:to>
                                    </p:set>
                                    <p:anim calcmode="lin" valueType="num">
                                      <p:cBhvr additive="base">
                                        <p:cTn id="76"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
                                            <p:txEl>
                                              <p:pRg st="16" end="16"/>
                                            </p:txEl>
                                          </p:spTgt>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2">
                                            <p:txEl>
                                              <p:pRg st="17" end="17"/>
                                            </p:txEl>
                                          </p:spTgt>
                                        </p:tgtEl>
                                        <p:attrNameLst>
                                          <p:attrName>style.visibility</p:attrName>
                                        </p:attrNameLst>
                                      </p:cBhvr>
                                      <p:to>
                                        <p:strVal val="visible"/>
                                      </p:to>
                                    </p:set>
                                    <p:anim calcmode="lin" valueType="num">
                                      <p:cBhvr additive="base">
                                        <p:cTn id="80"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
                                            <p:txEl>
                                              <p:pRg st="17" end="17"/>
                                            </p:txEl>
                                          </p:spTgt>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2">
                                            <p:txEl>
                                              <p:pRg st="18" end="18"/>
                                            </p:txEl>
                                          </p:spTgt>
                                        </p:tgtEl>
                                        <p:attrNameLst>
                                          <p:attrName>style.visibility</p:attrName>
                                        </p:attrNameLst>
                                      </p:cBhvr>
                                      <p:to>
                                        <p:strVal val="visible"/>
                                      </p:to>
                                    </p:set>
                                    <p:anim calcmode="lin" valueType="num">
                                      <p:cBhvr additive="base">
                                        <p:cTn id="84"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
                                            <p:txEl>
                                              <p:pRg st="18" end="18"/>
                                            </p:txEl>
                                          </p:spTgt>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2">
                                            <p:txEl>
                                              <p:pRg st="19" end="19"/>
                                            </p:txEl>
                                          </p:spTgt>
                                        </p:tgtEl>
                                        <p:attrNameLst>
                                          <p:attrName>style.visibility</p:attrName>
                                        </p:attrNameLst>
                                      </p:cBhvr>
                                      <p:to>
                                        <p:strVal val="visible"/>
                                      </p:to>
                                    </p:set>
                                    <p:anim calcmode="lin" valueType="num">
                                      <p:cBhvr additive="base">
                                        <p:cTn id="88" dur="500" fill="hold"/>
                                        <p:tgtEl>
                                          <p:spTgt spid="2">
                                            <p:txEl>
                                              <p:pRg st="19" end="19"/>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2">
                                            <p:txEl>
                                              <p:pRg st="19" end="19"/>
                                            </p:txEl>
                                          </p:spTgt>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2">
                                            <p:txEl>
                                              <p:pRg st="20" end="20"/>
                                            </p:txEl>
                                          </p:spTgt>
                                        </p:tgtEl>
                                        <p:attrNameLst>
                                          <p:attrName>style.visibility</p:attrName>
                                        </p:attrNameLst>
                                      </p:cBhvr>
                                      <p:to>
                                        <p:strVal val="visible"/>
                                      </p:to>
                                    </p:set>
                                    <p:anim calcmode="lin" valueType="num">
                                      <p:cBhvr additive="base">
                                        <p:cTn id="92" dur="500" fill="hold"/>
                                        <p:tgtEl>
                                          <p:spTgt spid="2">
                                            <p:txEl>
                                              <p:pRg st="20" end="2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2">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quarter" idx="13"/>
          </p:nvPr>
        </p:nvSpPr>
        <p:spPr>
          <a:xfrm>
            <a:off x="107504" y="1340768"/>
            <a:ext cx="8856984" cy="5400600"/>
          </a:xfrm>
        </p:spPr>
        <p:txBody>
          <a:bodyPr>
            <a:noAutofit/>
          </a:bodyPr>
          <a:lstStyle/>
          <a:p>
            <a:r>
              <a:rPr lang="tr-TR" sz="1050" dirty="0" smtClean="0">
                <a:solidFill>
                  <a:srgbClr val="FFC000"/>
                </a:solidFill>
                <a:latin typeface="Aharoni" pitchFamily="2" charset="-79"/>
                <a:cs typeface="Aharoni" pitchFamily="2" charset="-79"/>
              </a:rPr>
              <a:t>Ortaya </a:t>
            </a:r>
            <a:r>
              <a:rPr lang="tr-TR" sz="1050" dirty="0">
                <a:solidFill>
                  <a:srgbClr val="FFC000"/>
                </a:solidFill>
                <a:latin typeface="Aharoni" pitchFamily="2" charset="-79"/>
                <a:cs typeface="Aharoni" pitchFamily="2" charset="-79"/>
              </a:rPr>
              <a:t>çıkan bu görüntüden sonra, bizce asıl önem arz eden konuya, dilimizin bugün için yaşadığı gerçeklere bakmamız gerekmektedir. Biz, dilciler, dilseverler birtakım konuları iyi niyetle tartışırken, galiba, bu tür tartışmaları gereğinden fazla abarttık ve yine gereksiz yere kamu oyuna taşıdık. Bizce, bu durum, bu tür konulara zaten duyarsız hâle getirilen kamu oyu nezdinde dilimize zarar vermiştir. Dilimiz ve dilciler itibar kaybına uğratılmıştır. Dil konusunda uzman kişiler ve diğer aydınlarımız elbette dil konularını yine tartışacaklardır ama artık kendi aralarında ve işi başka mecralara dökmeden!</a:t>
            </a:r>
            <a:r>
              <a:rPr lang="tr-TR" sz="1050" dirty="0">
                <a:solidFill>
                  <a:srgbClr val="FF0000"/>
                </a:solidFill>
                <a:latin typeface="Aharoni" pitchFamily="2" charset="-79"/>
                <a:cs typeface="Aharoni" pitchFamily="2" charset="-79"/>
              </a:rPr>
              <a:t> Dilciler, dilseverler dilimize sahip çıkalım!</a:t>
            </a:r>
          </a:p>
          <a:p>
            <a:r>
              <a:rPr lang="tr-TR" sz="1050" dirty="0">
                <a:solidFill>
                  <a:srgbClr val="170DE1"/>
                </a:solidFill>
                <a:latin typeface="Aharoni" pitchFamily="2" charset="-79"/>
                <a:cs typeface="Aharoni" pitchFamily="2" charset="-79"/>
              </a:rPr>
              <a:t>         Dünyadaki bütün gelişmiş ülkelerde ana dilini layıkıyla öğretebilmenin en emin yolu eğitimdir. Ana dili başlangıçta anneden ve çevreden öğrenilmekle birlikte asıl kıvamını okul ortamında bulur. Ülkesini ve milletini seven her eğitimcinin -alanı ne olursa olsun- ilk ve aslî görevi ana dilimiz konusunda çocuklarımızı duyarlı yetiştirmektir. Ana dilimizin doğru ve güzel öğretilmesi çocuklarımızı hem daha başarılı kılacak hem de toplumsal gelişmemize katkılar sağlayacaktır. </a:t>
            </a:r>
            <a:r>
              <a:rPr lang="tr-TR" sz="1050" dirty="0">
                <a:solidFill>
                  <a:srgbClr val="FF0000"/>
                </a:solidFill>
                <a:latin typeface="Aharoni" pitchFamily="2" charset="-79"/>
                <a:cs typeface="Aharoni" pitchFamily="2" charset="-79"/>
              </a:rPr>
              <a:t>Eğitimciler geliniz ele ele verelim ve dilimize, kimliğimize sahip çıkalım!</a:t>
            </a:r>
          </a:p>
          <a:p>
            <a:r>
              <a:rPr lang="tr-TR" sz="1050" dirty="0">
                <a:solidFill>
                  <a:srgbClr val="FF00FF"/>
                </a:solidFill>
                <a:latin typeface="Aharoni" pitchFamily="2" charset="-79"/>
                <a:cs typeface="Aharoni" pitchFamily="2" charset="-79"/>
              </a:rPr>
              <a:t>     </a:t>
            </a:r>
            <a:r>
              <a:rPr lang="tr-TR" sz="1050" dirty="0">
                <a:solidFill>
                  <a:srgbClr val="48A64C"/>
                </a:solidFill>
                <a:latin typeface="Aharoni" pitchFamily="2" charset="-79"/>
                <a:cs typeface="Aharoni" pitchFamily="2" charset="-79"/>
              </a:rPr>
              <a:t>    Dil, ferdî ve millî önemi dolayısıyla, asla ve asla, başka amaçlar için alet edilmemelidir. Millî bütünlüğümüz ve geleceğimiz açısından dilimiz üzerinde hassasiyetle durulmalıdır. Dilin bireysel ve toplumsal işlevi üzerinde çok fazla düşünülmelidir. Ülkenin bölünmesini meşrulaştıracak bir tarzda, mahallî konuşma dillerinin asla ve asla eğitim ve yayın dili olmasını savunmamaları gerekir. Masum bir insan hakkı gibi görünen, gerçekte bizi bölmeyi ve sözde farklılığımız kendi ellerimizle bizlere tescil ettirmeyi amaçlayan böyle bir tuzağa kesinlikle düşülmemelidir. Avrupa Birliği sevdasına bindiğimiz dalı kesmeyelim! İşin daha da önemlisi, bu meseleyi, oy toplama uğruna hiçbir şekilde kullanmamalarını bekliyoruz. Değerli siyasetçilerimiz, varlığımızın teminatlarından olan dilimize sahip çıkalım!</a:t>
            </a:r>
          </a:p>
          <a:p>
            <a:r>
              <a:rPr lang="tr-TR" sz="1050" dirty="0">
                <a:solidFill>
                  <a:srgbClr val="FF00FF"/>
                </a:solidFill>
                <a:latin typeface="Aharoni" pitchFamily="2" charset="-79"/>
                <a:cs typeface="Aharoni" pitchFamily="2" charset="-79"/>
              </a:rPr>
              <a:t>         </a:t>
            </a:r>
            <a:r>
              <a:rPr lang="tr-TR" sz="1050" dirty="0">
                <a:solidFill>
                  <a:schemeClr val="tx2">
                    <a:lumMod val="50000"/>
                  </a:schemeClr>
                </a:solidFill>
                <a:latin typeface="Aharoni" pitchFamily="2" charset="-79"/>
                <a:cs typeface="Aharoni" pitchFamily="2" charset="-79"/>
              </a:rPr>
              <a:t>Sevgili gençler! Gelecek sizlerindir. Geleceğinizi şimdiden güvence altına almak, üstün başarılara ulaşmak, milletler arenasında şerefli yerimizi koruyabilmek için, dilimizi en güzel biçimiyle öğrenmeye gayret edelim! Tertemiz pırıl </a:t>
            </a:r>
            <a:r>
              <a:rPr lang="tr-TR" sz="1050" dirty="0" err="1">
                <a:solidFill>
                  <a:schemeClr val="tx2">
                    <a:lumMod val="50000"/>
                  </a:schemeClr>
                </a:solidFill>
                <a:latin typeface="Aharoni" pitchFamily="2" charset="-79"/>
                <a:cs typeface="Aharoni" pitchFamily="2" charset="-79"/>
              </a:rPr>
              <a:t>pırıl</a:t>
            </a:r>
            <a:r>
              <a:rPr lang="tr-TR" sz="1050" dirty="0">
                <a:solidFill>
                  <a:schemeClr val="tx2">
                    <a:lumMod val="50000"/>
                  </a:schemeClr>
                </a:solidFill>
                <a:latin typeface="Aharoni" pitchFamily="2" charset="-79"/>
                <a:cs typeface="Aharoni" pitchFamily="2" charset="-79"/>
              </a:rPr>
              <a:t> zekâlarınızı dilimizin inceliklerini öğrenme yolunda kullanmanızı tavsiye ederim. Bunun için de edebiyatımızın ve dünya edebiyatının en seçkin örneklerini </a:t>
            </a:r>
            <a:r>
              <a:rPr lang="tr-TR" sz="1050" dirty="0" err="1">
                <a:solidFill>
                  <a:schemeClr val="tx2">
                    <a:lumMod val="50000"/>
                  </a:schemeClr>
                </a:solidFill>
                <a:latin typeface="Aharoni" pitchFamily="2" charset="-79"/>
                <a:cs typeface="Aharoni" pitchFamily="2" charset="-79"/>
              </a:rPr>
              <a:t>okuyunuz.</a:t>
            </a:r>
            <a:r>
              <a:rPr lang="tr-TR" sz="1050" dirty="0" err="1">
                <a:solidFill>
                  <a:srgbClr val="FF0000"/>
                </a:solidFill>
                <a:latin typeface="Aharoni" pitchFamily="2" charset="-79"/>
                <a:cs typeface="Aharoni" pitchFamily="2" charset="-79"/>
              </a:rPr>
              <a:t>Gençler</a:t>
            </a:r>
            <a:r>
              <a:rPr lang="tr-TR" sz="1050" dirty="0">
                <a:solidFill>
                  <a:srgbClr val="FF0000"/>
                </a:solidFill>
                <a:latin typeface="Aharoni" pitchFamily="2" charset="-79"/>
                <a:cs typeface="Aharoni" pitchFamily="2" charset="-79"/>
              </a:rPr>
              <a:t>, dilimize, kimliğimize ve geleceğimize sahip çıkalım!</a:t>
            </a:r>
          </a:p>
          <a:p>
            <a:r>
              <a:rPr lang="tr-TR" sz="1050" dirty="0">
                <a:solidFill>
                  <a:srgbClr val="FF00FF"/>
                </a:solidFill>
                <a:latin typeface="Aharoni" pitchFamily="2" charset="-79"/>
                <a:cs typeface="Aharoni" pitchFamily="2" charset="-79"/>
              </a:rPr>
              <a:t>            Son olarak da Türk kamu oyuna seslenmek istiyorum. Lütfen hep birlikte üzerimizdeki umursamazlığı atalım. Bizi biz yapan her gün içinde yaşadığımız değerlerimizin hakkını verelim. Çağdaş dünyada Türk kimliğiyle müstesna yerimizi alabilmek için seferber olalım. Türkçe gerek kökünün sağlamlığı ve gerekse anlatım yollarının zenginliği ile dünyanın en işlek ve en güzel dillerinden birisidir. Atatürk' ün "Türk dili dillerin en zenginlerindendir. Yeter ki bu dil şuurla işlensin" sözünü esas alarak dilimizin gücüne inanalım. Geliniz hep birlikte bu değerli hazineyi bütün dünyanın hizmetine sunalım. </a:t>
            </a:r>
            <a:r>
              <a:rPr lang="tr-TR" sz="1050" dirty="0">
                <a:solidFill>
                  <a:srgbClr val="FF0000"/>
                </a:solidFill>
                <a:latin typeface="Aharoni" pitchFamily="2" charset="-79"/>
                <a:cs typeface="Aharoni" pitchFamily="2" charset="-79"/>
              </a:rPr>
              <a:t>Türkçeyi dünya dili yapalım. Dilimize sahip çıkalım!</a:t>
            </a:r>
          </a:p>
        </p:txBody>
      </p:sp>
      <p:sp>
        <p:nvSpPr>
          <p:cNvPr id="3" name="Başlık 2"/>
          <p:cNvSpPr>
            <a:spLocks noGrp="1"/>
          </p:cNvSpPr>
          <p:nvPr>
            <p:ph type="title"/>
          </p:nvPr>
        </p:nvSpPr>
        <p:spPr>
          <a:xfrm>
            <a:off x="611560" y="260648"/>
            <a:ext cx="8064896" cy="773048"/>
          </a:xfrm>
        </p:spPr>
        <p:txBody>
          <a:bodyPr/>
          <a:lstStyle/>
          <a:p>
            <a:r>
              <a:rPr lang="tr-TR" dirty="0" smtClean="0">
                <a:solidFill>
                  <a:srgbClr val="00B0F0"/>
                </a:solidFill>
                <a:latin typeface="Algerian" pitchFamily="82" charset="0"/>
              </a:rPr>
              <a:t>ÇÖZÜM YOLLARI VE YAPILMASI GEREKENLER</a:t>
            </a:r>
            <a:endParaRPr lang="tr-TR" dirty="0">
              <a:solidFill>
                <a:srgbClr val="00B0F0"/>
              </a:solidFill>
              <a:latin typeface="Algerian" pitchFamily="82" charset="0"/>
            </a:endParaRPr>
          </a:p>
        </p:txBody>
      </p:sp>
    </p:spTree>
    <p:extLst>
      <p:ext uri="{BB962C8B-B14F-4D97-AF65-F5344CB8AC3E}">
        <p14:creationId xmlns:p14="http://schemas.microsoft.com/office/powerpoint/2010/main" xmlns="" val="101677544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quarter" idx="13"/>
          </p:nvPr>
        </p:nvSpPr>
        <p:spPr>
          <a:xfrm>
            <a:off x="0" y="1484784"/>
            <a:ext cx="9144000" cy="5373216"/>
          </a:xfrm>
        </p:spPr>
        <p:txBody>
          <a:bodyPr>
            <a:noAutofit/>
          </a:bodyPr>
          <a:lstStyle/>
          <a:p>
            <a:r>
              <a:rPr lang="tr-TR" sz="1800" dirty="0">
                <a:solidFill>
                  <a:srgbClr val="FF0000"/>
                </a:solidFill>
                <a:latin typeface="Algerian" pitchFamily="82" charset="0"/>
                <a:cs typeface="Aldhabi" pitchFamily="2" charset="-78"/>
              </a:rPr>
              <a:t>1) Önce Türkçe!” sloganı kafalara ve gönüllere </a:t>
            </a:r>
            <a:r>
              <a:rPr lang="tr-TR" sz="1800" dirty="0" err="1" smtClean="0">
                <a:solidFill>
                  <a:srgbClr val="FF0000"/>
                </a:solidFill>
                <a:latin typeface="Algerian" pitchFamily="82" charset="0"/>
                <a:cs typeface="Aldhabi" pitchFamily="2" charset="-78"/>
              </a:rPr>
              <a:t>yerleŞtirİlmelİ</a:t>
            </a:r>
            <a:r>
              <a:rPr lang="tr-TR" sz="1800" dirty="0" smtClean="0">
                <a:solidFill>
                  <a:srgbClr val="FF0000"/>
                </a:solidFill>
                <a:latin typeface="Algerian" pitchFamily="82" charset="0"/>
                <a:cs typeface="Aldhabi" pitchFamily="2" charset="-78"/>
              </a:rPr>
              <a:t>  herkesi </a:t>
            </a:r>
            <a:r>
              <a:rPr lang="tr-TR" sz="1800" dirty="0">
                <a:solidFill>
                  <a:srgbClr val="FF0000"/>
                </a:solidFill>
                <a:latin typeface="Algerian" pitchFamily="82" charset="0"/>
                <a:cs typeface="Aldhabi" pitchFamily="2" charset="-78"/>
              </a:rPr>
              <a:t>güzel Türkçe öğrenmeye ve kullanmaya </a:t>
            </a:r>
            <a:r>
              <a:rPr lang="tr-TR" sz="1800" dirty="0" err="1" smtClean="0">
                <a:solidFill>
                  <a:srgbClr val="FF0000"/>
                </a:solidFill>
                <a:latin typeface="Algerian" pitchFamily="82" charset="0"/>
                <a:cs typeface="Aldhabi" pitchFamily="2" charset="-78"/>
              </a:rPr>
              <a:t>özendİrmelİyİZ</a:t>
            </a:r>
            <a:endParaRPr lang="tr-TR" sz="1800" dirty="0">
              <a:solidFill>
                <a:srgbClr val="48A64C"/>
              </a:solidFill>
              <a:latin typeface="Algerian" pitchFamily="82" charset="0"/>
              <a:cs typeface="Aldhabi" pitchFamily="2" charset="-78"/>
            </a:endParaRPr>
          </a:p>
          <a:p>
            <a:r>
              <a:rPr lang="tr-TR" sz="1800" dirty="0" smtClean="0">
                <a:solidFill>
                  <a:srgbClr val="48A64C"/>
                </a:solidFill>
                <a:latin typeface="Algerian" pitchFamily="82" charset="0"/>
                <a:cs typeface="Aldhabi" pitchFamily="2" charset="-78"/>
              </a:rPr>
              <a:t>2 </a:t>
            </a:r>
            <a:r>
              <a:rPr lang="tr-TR" sz="1800" dirty="0">
                <a:solidFill>
                  <a:srgbClr val="48A64C"/>
                </a:solidFill>
                <a:latin typeface="Algerian" pitchFamily="82" charset="0"/>
                <a:cs typeface="Aldhabi" pitchFamily="2" charset="-78"/>
              </a:rPr>
              <a:t>“Önce Türkçe!” konusunda bireysel ve toplumsal duyarlık, dil duygusu ve ana dili bilinci oluşturulmalıdır Bu konuda herkese görev </a:t>
            </a:r>
            <a:r>
              <a:rPr lang="tr-TR" sz="1800" dirty="0" err="1">
                <a:solidFill>
                  <a:srgbClr val="48A64C"/>
                </a:solidFill>
                <a:latin typeface="Algerian" pitchFamily="82" charset="0"/>
                <a:cs typeface="Aldhabi" pitchFamily="2" charset="-78"/>
              </a:rPr>
              <a:t>düşerAsıl</a:t>
            </a:r>
            <a:r>
              <a:rPr lang="tr-TR" sz="1800" dirty="0">
                <a:solidFill>
                  <a:srgbClr val="48A64C"/>
                </a:solidFill>
                <a:latin typeface="Algerian" pitchFamily="82" charset="0"/>
                <a:cs typeface="Aldhabi" pitchFamily="2" charset="-78"/>
              </a:rPr>
              <a:t> sorumluluk ise, örgün ve yaygın eğitim kurumlarına; yazılı, sözlü ve görüntülü kitle iletişim araçlarına, sanatçılara, yazarlara, aydın kesime düşmektedir </a:t>
            </a:r>
          </a:p>
          <a:p>
            <a:r>
              <a:rPr lang="tr-TR" sz="1800" dirty="0" smtClean="0">
                <a:solidFill>
                  <a:srgbClr val="CC9900"/>
                </a:solidFill>
                <a:latin typeface="Algerian" pitchFamily="82" charset="0"/>
                <a:cs typeface="Aldhabi" pitchFamily="2" charset="-78"/>
              </a:rPr>
              <a:t>3 )Özellikle </a:t>
            </a:r>
            <a:r>
              <a:rPr lang="tr-TR" sz="1800" dirty="0">
                <a:solidFill>
                  <a:srgbClr val="CC9900"/>
                </a:solidFill>
                <a:latin typeface="Algerian" pitchFamily="82" charset="0"/>
                <a:cs typeface="Aldhabi" pitchFamily="2" charset="-78"/>
              </a:rPr>
              <a:t>aydın kesim, yabancı hayranlığı ile yabancı sözcük düşkünlüğünden kurtarılmalıdır </a:t>
            </a:r>
          </a:p>
          <a:p>
            <a:r>
              <a:rPr lang="tr-TR" sz="1800" dirty="0" smtClean="0">
                <a:solidFill>
                  <a:srgbClr val="170DE1"/>
                </a:solidFill>
                <a:latin typeface="Algerian" pitchFamily="82" charset="0"/>
                <a:cs typeface="Aldhabi" pitchFamily="2" charset="-78"/>
              </a:rPr>
              <a:t>4) </a:t>
            </a:r>
            <a:r>
              <a:rPr lang="tr-TR" sz="1800" dirty="0">
                <a:solidFill>
                  <a:srgbClr val="170DE1"/>
                </a:solidFill>
                <a:latin typeface="Algerian" pitchFamily="82" charset="0"/>
                <a:cs typeface="Aldhabi" pitchFamily="2" charset="-78"/>
              </a:rPr>
              <a:t>Yabancı dil öğretimi ile yabancı dilde öğretimin çok farklı şeyler olduğu kafalara iyice yerleştirilmelidir Okullarımızda hâlen yürütülmekte olan yabancı dil öğretiminin çok verimsiz olduğu göz önüne alınarak, verimli ve etkili yabancı dil </a:t>
            </a:r>
            <a:r>
              <a:rPr lang="tr-TR" sz="1800" dirty="0" smtClean="0">
                <a:solidFill>
                  <a:srgbClr val="170DE1"/>
                </a:solidFill>
                <a:latin typeface="Algerian" pitchFamily="82" charset="0"/>
                <a:cs typeface="Aldhabi" pitchFamily="2" charset="-78"/>
              </a:rPr>
              <a:t>öğretimi </a:t>
            </a:r>
            <a:r>
              <a:rPr lang="tr-TR" sz="1800" dirty="0">
                <a:solidFill>
                  <a:srgbClr val="170DE1"/>
                </a:solidFill>
                <a:latin typeface="Algerian" pitchFamily="82" charset="0"/>
                <a:cs typeface="Aldhabi" pitchFamily="2" charset="-78"/>
              </a:rPr>
              <a:t>için gerekli önlemler hiç zaman geçirmeden alınmalı, yabancı dilde öğretime ise son verilmelidir </a:t>
            </a:r>
          </a:p>
          <a:p>
            <a:endParaRPr lang="tr-TR" sz="1200" dirty="0" smtClean="0">
              <a:solidFill>
                <a:schemeClr val="bg2">
                  <a:lumMod val="60000"/>
                  <a:lumOff val="40000"/>
                </a:schemeClr>
              </a:solidFill>
              <a:latin typeface="Algerian" pitchFamily="82" charset="0"/>
              <a:cs typeface="Aldhabi" pitchFamily="2" charset="-78"/>
            </a:endParaRPr>
          </a:p>
          <a:p>
            <a:endParaRPr lang="tr-TR" sz="1200" dirty="0">
              <a:solidFill>
                <a:schemeClr val="accent6"/>
              </a:solidFill>
              <a:latin typeface="Agency FB" pitchFamily="34" charset="0"/>
              <a:cs typeface="Aldhabi" pitchFamily="2" charset="-78"/>
            </a:endParaRPr>
          </a:p>
          <a:p>
            <a:endParaRPr lang="tr-TR" sz="800" dirty="0">
              <a:latin typeface="Algerian" pitchFamily="82" charset="0"/>
              <a:cs typeface="Aharoni" pitchFamily="2" charset="-79"/>
            </a:endParaRPr>
          </a:p>
          <a:p>
            <a:endParaRPr lang="tr-TR" sz="800" dirty="0"/>
          </a:p>
        </p:txBody>
      </p:sp>
      <p:sp>
        <p:nvSpPr>
          <p:cNvPr id="3" name="Başlık 2"/>
          <p:cNvSpPr>
            <a:spLocks noGrp="1"/>
          </p:cNvSpPr>
          <p:nvPr>
            <p:ph type="title"/>
          </p:nvPr>
        </p:nvSpPr>
        <p:spPr>
          <a:xfrm>
            <a:off x="827584" y="188640"/>
            <a:ext cx="7992888" cy="701040"/>
          </a:xfrm>
        </p:spPr>
        <p:txBody>
          <a:bodyPr/>
          <a:lstStyle/>
          <a:p>
            <a:r>
              <a:rPr lang="tr-TR" dirty="0" smtClean="0">
                <a:solidFill>
                  <a:srgbClr val="CC9900"/>
                </a:solidFill>
                <a:latin typeface="Algerian" pitchFamily="82" charset="0"/>
              </a:rPr>
              <a:t>SİZLERE TÜRKÇEMİZİ KORUMAKLA İLGİLİ BİRKAÇ MADDE DAHA SUNMAK İSTİYORUM </a:t>
            </a:r>
            <a:endParaRPr lang="tr-TR" dirty="0">
              <a:solidFill>
                <a:srgbClr val="CC9900"/>
              </a:solidFill>
              <a:latin typeface="Algerian" pitchFamily="82" charset="0"/>
            </a:endParaRPr>
          </a:p>
        </p:txBody>
      </p:sp>
    </p:spTree>
    <p:extLst>
      <p:ext uri="{BB962C8B-B14F-4D97-AF65-F5344CB8AC3E}">
        <p14:creationId xmlns:p14="http://schemas.microsoft.com/office/powerpoint/2010/main" xmlns="" val="103968165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arn(inVertical)">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barn(inVertical)">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barn(inVertical)">
                                      <p:cBhvr>
                                        <p:cTn id="2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quarter" idx="13"/>
          </p:nvPr>
        </p:nvSpPr>
        <p:spPr>
          <a:xfrm>
            <a:off x="251520" y="1484784"/>
            <a:ext cx="8435280" cy="5112568"/>
          </a:xfrm>
        </p:spPr>
        <p:txBody>
          <a:bodyPr/>
          <a:lstStyle/>
          <a:p>
            <a:endParaRPr lang="tr-TR" dirty="0"/>
          </a:p>
        </p:txBody>
      </p:sp>
      <p:sp>
        <p:nvSpPr>
          <p:cNvPr id="3" name="Başlık 2"/>
          <p:cNvSpPr>
            <a:spLocks noGrp="1"/>
          </p:cNvSpPr>
          <p:nvPr>
            <p:ph type="title"/>
          </p:nvPr>
        </p:nvSpPr>
        <p:spPr>
          <a:xfrm>
            <a:off x="1188352" y="270310"/>
            <a:ext cx="6840032" cy="701040"/>
          </a:xfrm>
        </p:spPr>
        <p:txBody>
          <a:bodyPr/>
          <a:lstStyle/>
          <a:p>
            <a:r>
              <a:rPr lang="tr-TR" dirty="0" err="1" smtClean="0">
                <a:solidFill>
                  <a:srgbClr val="FF0000"/>
                </a:solidFill>
                <a:latin typeface="Algerian" pitchFamily="82" charset="0"/>
              </a:rPr>
              <a:t>Şımdı</a:t>
            </a:r>
            <a:r>
              <a:rPr lang="tr-TR" dirty="0" smtClean="0">
                <a:solidFill>
                  <a:srgbClr val="FF0000"/>
                </a:solidFill>
                <a:latin typeface="Algerian" pitchFamily="82" charset="0"/>
              </a:rPr>
              <a:t> </a:t>
            </a:r>
            <a:r>
              <a:rPr lang="tr-TR" dirty="0" err="1" smtClean="0">
                <a:solidFill>
                  <a:srgbClr val="FF0000"/>
                </a:solidFill>
                <a:latin typeface="Algerian" pitchFamily="82" charset="0"/>
              </a:rPr>
              <a:t>ıse</a:t>
            </a:r>
            <a:r>
              <a:rPr lang="tr-TR" dirty="0" smtClean="0">
                <a:solidFill>
                  <a:srgbClr val="FF0000"/>
                </a:solidFill>
                <a:latin typeface="Algerian" pitchFamily="82" charset="0"/>
              </a:rPr>
              <a:t> </a:t>
            </a:r>
            <a:r>
              <a:rPr lang="tr-TR" dirty="0" err="1" smtClean="0">
                <a:solidFill>
                  <a:srgbClr val="FF0000"/>
                </a:solidFill>
                <a:latin typeface="Algerian" pitchFamily="82" charset="0"/>
              </a:rPr>
              <a:t>sızlere</a:t>
            </a:r>
            <a:r>
              <a:rPr lang="tr-TR" dirty="0" smtClean="0">
                <a:solidFill>
                  <a:srgbClr val="FF0000"/>
                </a:solidFill>
                <a:latin typeface="Algerian" pitchFamily="82" charset="0"/>
              </a:rPr>
              <a:t> </a:t>
            </a:r>
            <a:r>
              <a:rPr lang="tr-TR" dirty="0" err="1" smtClean="0">
                <a:solidFill>
                  <a:srgbClr val="FF0000"/>
                </a:solidFill>
                <a:latin typeface="Algerian" pitchFamily="82" charset="0"/>
              </a:rPr>
              <a:t>türkçemızı</a:t>
            </a:r>
            <a:r>
              <a:rPr lang="tr-TR" dirty="0" smtClean="0">
                <a:solidFill>
                  <a:srgbClr val="FF0000"/>
                </a:solidFill>
                <a:latin typeface="Algerian" pitchFamily="82" charset="0"/>
              </a:rPr>
              <a:t> korumakla </a:t>
            </a:r>
            <a:r>
              <a:rPr lang="tr-TR" dirty="0" err="1" smtClean="0">
                <a:solidFill>
                  <a:srgbClr val="FF0000"/>
                </a:solidFill>
                <a:latin typeface="Algerian" pitchFamily="82" charset="0"/>
              </a:rPr>
              <a:t>ılgılı</a:t>
            </a:r>
            <a:r>
              <a:rPr lang="tr-TR" dirty="0" smtClean="0">
                <a:solidFill>
                  <a:srgbClr val="FF0000"/>
                </a:solidFill>
                <a:latin typeface="Algerian" pitchFamily="82" charset="0"/>
              </a:rPr>
              <a:t> birkaç </a:t>
            </a:r>
            <a:r>
              <a:rPr lang="tr-TR" dirty="0" err="1" smtClean="0">
                <a:solidFill>
                  <a:srgbClr val="FF0000"/>
                </a:solidFill>
                <a:latin typeface="Algerian" pitchFamily="82" charset="0"/>
              </a:rPr>
              <a:t>resım</a:t>
            </a:r>
            <a:r>
              <a:rPr lang="tr-TR" dirty="0" smtClean="0">
                <a:solidFill>
                  <a:srgbClr val="FF0000"/>
                </a:solidFill>
                <a:latin typeface="Algerian" pitchFamily="82" charset="0"/>
              </a:rPr>
              <a:t> </a:t>
            </a:r>
            <a:r>
              <a:rPr lang="tr-TR" dirty="0" err="1" smtClean="0">
                <a:solidFill>
                  <a:srgbClr val="FF0000"/>
                </a:solidFill>
                <a:latin typeface="Algerian" pitchFamily="82" charset="0"/>
              </a:rPr>
              <a:t>göstereceğım</a:t>
            </a:r>
            <a:r>
              <a:rPr lang="tr-TR" dirty="0" smtClean="0">
                <a:solidFill>
                  <a:srgbClr val="FF0000"/>
                </a:solidFill>
                <a:latin typeface="Algerian" pitchFamily="82" charset="0"/>
              </a:rPr>
              <a:t>.</a:t>
            </a:r>
            <a:endParaRPr lang="tr-TR" dirty="0">
              <a:solidFill>
                <a:srgbClr val="FF0000"/>
              </a:solidFill>
              <a:latin typeface="Algerian"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9141" y="1340768"/>
            <a:ext cx="8400932" cy="496855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8028671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443639"/>
            <a:ext cx="8467972" cy="5379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9728230"/>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17000"/>
                    </a14:imgEffect>
                  </a14:imgLayer>
                </a14:imgProps>
              </a:ext>
              <a:ext uri="{28A0092B-C50C-407E-A947-70E740481C1C}">
                <a14:useLocalDpi xmlns:a14="http://schemas.microsoft.com/office/drawing/2010/main" xmlns="" val="0"/>
              </a:ext>
            </a:extLst>
          </a:blip>
          <a:srcRect/>
          <a:stretch>
            <a:fillRect/>
          </a:stretch>
        </p:blipFill>
        <p:spPr bwMode="auto">
          <a:xfrm>
            <a:off x="1043608" y="548680"/>
            <a:ext cx="6562080" cy="4915227"/>
          </a:xfrm>
          <a:prstGeom prst="rect">
            <a:avLst/>
          </a:prstGeom>
          <a:noFill/>
          <a:ln>
            <a:noFill/>
          </a:ln>
          <a:effectLst>
            <a:outerShdw dist="35921" dir="2700000" algn="ctr" rotWithShape="0">
              <a:srgbClr val="FF0000"/>
            </a:outerShdw>
          </a:effectLst>
          <a:scene3d>
            <a:camera prst="perspectiveAbove"/>
            <a:lightRig rig="threePt" dir="t"/>
          </a:scene3d>
          <a:sp3d z="266700"/>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8071417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8012" y="2320427"/>
            <a:ext cx="4491980"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4486881" y="2320427"/>
            <a:ext cx="4609043" cy="4545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871700" y="116632"/>
            <a:ext cx="5256584" cy="22037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131305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wheel(1)">
                                      <p:cBhvr>
                                        <p:cTn id="19"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quarter" idx="13"/>
          </p:nvPr>
        </p:nvSpPr>
        <p:spPr>
          <a:xfrm>
            <a:off x="457200" y="1772816"/>
            <a:ext cx="8229600" cy="4323184"/>
          </a:xfrm>
        </p:spPr>
        <p:txBody>
          <a:bodyPr>
            <a:normAutofit lnSpcReduction="10000"/>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pPr algn="r"/>
            <a:r>
              <a:rPr lang="tr-TR" sz="3200" dirty="0" smtClean="0">
                <a:solidFill>
                  <a:srgbClr val="00B050"/>
                </a:solidFill>
                <a:latin typeface="Algerian" pitchFamily="82" charset="0"/>
              </a:rPr>
              <a:t>Mehmet DEMİR</a:t>
            </a:r>
            <a:endParaRPr lang="tr-TR" sz="3200" dirty="0">
              <a:solidFill>
                <a:srgbClr val="00B050"/>
              </a:solidFill>
              <a:latin typeface="Algerian" pitchFamily="82" charset="0"/>
            </a:endParaRPr>
          </a:p>
        </p:txBody>
      </p:sp>
      <p:sp>
        <p:nvSpPr>
          <p:cNvPr id="3" name="Başlık 2"/>
          <p:cNvSpPr>
            <a:spLocks noGrp="1"/>
          </p:cNvSpPr>
          <p:nvPr>
            <p:ph type="title"/>
          </p:nvPr>
        </p:nvSpPr>
        <p:spPr>
          <a:xfrm>
            <a:off x="755576" y="404664"/>
            <a:ext cx="8064896" cy="936104"/>
          </a:xfrm>
        </p:spPr>
        <p:txBody>
          <a:bodyPr>
            <a:noAutofit/>
          </a:bodyPr>
          <a:lstStyle/>
          <a:p>
            <a:pPr algn="l"/>
            <a:r>
              <a:rPr lang="tr-TR" sz="3200" dirty="0" smtClean="0">
                <a:solidFill>
                  <a:srgbClr val="FF0000"/>
                </a:solidFill>
                <a:latin typeface="Algerian" pitchFamily="82" charset="0"/>
              </a:rPr>
              <a:t>İZLEDİĞİNİZ İÇİN TEŞŞEKÜRLER…</a:t>
            </a:r>
            <a:endParaRPr lang="tr-TR" sz="3200" dirty="0">
              <a:solidFill>
                <a:srgbClr val="FF0000"/>
              </a:solidFill>
              <a:latin typeface="Algerian" pitchFamily="82" charset="0"/>
            </a:endParaRPr>
          </a:p>
        </p:txBody>
      </p:sp>
    </p:spTree>
    <p:extLst>
      <p:ext uri="{BB962C8B-B14F-4D97-AF65-F5344CB8AC3E}">
        <p14:creationId xmlns:p14="http://schemas.microsoft.com/office/powerpoint/2010/main" xmlns="" val="115815580"/>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animEffect transition="in" filter="circle(in)">
                                      <p:cBhvr>
                                        <p:cTn id="15"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124</TotalTime>
  <Words>702</Words>
  <Application>Microsoft Office PowerPoint</Application>
  <PresentationFormat>Ekran Gösterisi (4:3)</PresentationFormat>
  <Paragraphs>53</Paragraphs>
  <Slides>9</Slides>
  <Notes>1</Notes>
  <HiddenSlides>0</HiddenSlides>
  <MMClips>1</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BlackTie</vt:lpstr>
      <vt:lpstr>Türkçemİzde yanliş kullanilan kelİmeler VE ÇÖZÜM YOLLARI</vt:lpstr>
      <vt:lpstr> Şımdı sızlere türkçemİzde yanlIş kullanilan kelİmelere bİr kaç örnek vereceĞİM </vt:lpstr>
      <vt:lpstr>ÇÖZÜM YOLLARI VE YAPILMASI GEREKENLER</vt:lpstr>
      <vt:lpstr>SİZLERE TÜRKÇEMİZİ KORUMAKLA İLGİLİ BİRKAÇ MADDE DAHA SUNMAK İSTİYORUM </vt:lpstr>
      <vt:lpstr>Şımdı ıse sızlere türkçemızı korumakla ılgılı birkaç resım göstereceğım.</vt:lpstr>
      <vt:lpstr>Slayt 6</vt:lpstr>
      <vt:lpstr>Slayt 7</vt:lpstr>
      <vt:lpstr>Slayt 8</vt:lpstr>
      <vt:lpstr>İZLEDİĞİNİZ İÇİN TEŞŞEKÜRLER…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Türkçemıze gıren yabanci kelımeler ve türkçemızı korumanin yollari</dc:title>
  <dc:creator>dilek.bade1980@hotmail.com</dc:creator>
  <cp:lastModifiedBy>ders-akademi</cp:lastModifiedBy>
  <cp:revision>16</cp:revision>
  <dcterms:created xsi:type="dcterms:W3CDTF">2013-04-13T10:45:01Z</dcterms:created>
  <dcterms:modified xsi:type="dcterms:W3CDTF">2015-01-29T08:55:06Z</dcterms:modified>
</cp:coreProperties>
</file>