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5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76" d="100"/>
          <a:sy n="76" d="100"/>
        </p:scale>
        <p:origin x="-11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D7003-67EF-465F-BE58-D84FAECB345F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36CBA-2DDD-402E-97A2-4CBABDA40E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7422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www.egitimhane.com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36CBA-2DDD-402E-97A2-4CBABDA40ED0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3141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816DE-B34B-43EA-B944-A9E81C1A7BA1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5B3A0-8429-4EB7-8832-641B4A20CCD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tr.wikipedia.org/w/index.php?title=Dosya:Domenico-Fetti_Archimedes_1620.jpg&amp;filetimestamp=2005051809554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tr.wikipedia.org/wiki/Antik_%C3%87a%C4%9F_felsefes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2100276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Arşimet Kanunları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</a:t>
            </a:r>
          </a:p>
          <a:p>
            <a:r>
              <a:rPr lang="tr-TR" dirty="0" smtClean="0"/>
              <a:t>Zeynep </a:t>
            </a:r>
            <a:r>
              <a:rPr lang="tr-TR" dirty="0" err="1" smtClean="0"/>
              <a:t>Meyra</a:t>
            </a:r>
            <a:r>
              <a:rPr lang="tr-TR" dirty="0" smtClean="0"/>
              <a:t> </a:t>
            </a:r>
            <a:r>
              <a:rPr lang="tr-TR" smtClean="0"/>
              <a:t>Göktepe</a:t>
            </a: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Katlanmış Nesne"/>
          <p:cNvSpPr/>
          <p:nvPr/>
        </p:nvSpPr>
        <p:spPr>
          <a:xfrm>
            <a:off x="0" y="0"/>
            <a:ext cx="10001288" cy="7500966"/>
          </a:xfrm>
          <a:prstGeom prst="foldedCorner">
            <a:avLst/>
          </a:prstGeom>
          <a:gradFill flip="none" rotWithShape="1">
            <a:gsLst>
              <a:gs pos="0">
                <a:srgbClr val="A603AB">
                  <a:alpha val="86000"/>
                </a:srgbClr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  <a:tileRect/>
          </a:gradFill>
          <a:ln cap="sq" cmpd="thickThin">
            <a:solidFill>
              <a:schemeClr val="accent4"/>
            </a:solidFill>
            <a:round/>
          </a:ln>
          <a:scene3d>
            <a:camera prst="orthographicFront"/>
            <a:lightRig rig="chilly" dir="t"/>
          </a:scene3d>
          <a:sp3d prstMaterial="legacyWirefram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perspectiveRelaxedModerately"/>
            <a:lightRig rig="threePt" dir="t"/>
          </a:scene3d>
        </p:spPr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C000"/>
                </a:solidFill>
                <a:latin typeface="Wingdings" pitchFamily="2" charset="2"/>
              </a:rPr>
              <a:t>A</a:t>
            </a:r>
            <a:r>
              <a:rPr lang="tr-TR" sz="8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Arşimet</a:t>
            </a:r>
            <a:r>
              <a:rPr lang="tr-TR" sz="8000" dirty="0" smtClean="0">
                <a:solidFill>
                  <a:srgbClr val="FFC000"/>
                </a:solidFill>
                <a:latin typeface="Wingdings" pitchFamily="2" charset="2"/>
              </a:rPr>
              <a:t>A</a:t>
            </a:r>
            <a:r>
              <a:rPr lang="tr-TR" sz="80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tr-TR" sz="80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İçerik Yer Tutucusu" descr="http://upload.wikimedia.org/wikipedia/commons/thumb/e/e7/Domenico-Fetti_Archimedes_1620.jpg/200px-Domenico-Fetti_Archimedes_1620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43050"/>
            <a:ext cx="664373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cene3d>
            <a:camera prst="perspectiveRelaxedModerately"/>
            <a:lightRig rig="threePt" dir="t"/>
          </a:scene3d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Arşimet Kimdir?</a:t>
            </a:r>
            <a:endParaRPr lang="tr-TR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tr-TR" b="1" dirty="0">
                <a:solidFill>
                  <a:schemeClr val="accent3"/>
                </a:solidFill>
              </a:rPr>
              <a:t>Tam adı</a:t>
            </a:r>
            <a:endParaRPr lang="tr-TR" dirty="0">
              <a:solidFill>
                <a:schemeClr val="accent3"/>
              </a:solidFill>
            </a:endParaRPr>
          </a:p>
          <a:p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Sirakuzali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Arşimet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>
                <a:solidFill>
                  <a:schemeClr val="accent4"/>
                </a:solidFill>
              </a:rPr>
              <a:t>Doğumu</a:t>
            </a:r>
            <a:endParaRPr lang="tr-TR" dirty="0">
              <a:solidFill>
                <a:schemeClr val="accent4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tr-TR" dirty="0"/>
              <a:t>M.Ö. 287</a:t>
            </a:r>
            <a:br>
              <a:rPr lang="tr-TR" dirty="0"/>
            </a:br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Siracusa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,Sicilya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>
                <a:solidFill>
                  <a:schemeClr val="accent5"/>
                </a:solidFill>
              </a:rPr>
              <a:t>Ölümü</a:t>
            </a:r>
            <a:endParaRPr lang="tr-TR" dirty="0">
              <a:solidFill>
                <a:schemeClr val="accent5"/>
              </a:solidFill>
            </a:endParaRPr>
          </a:p>
          <a:p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M.Ö. 212</a:t>
            </a:r>
            <a:r>
              <a:rPr lang="tr-TR" dirty="0"/>
              <a:t/>
            </a:r>
            <a:br>
              <a:rPr lang="tr-TR" dirty="0"/>
            </a:br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Siracusa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,Sicilya</a:t>
            </a:r>
            <a:endParaRPr lang="tr-TR" dirty="0"/>
          </a:p>
          <a:p>
            <a:r>
              <a:rPr lang="tr-TR" b="1" dirty="0">
                <a:solidFill>
                  <a:srgbClr val="FF00FF"/>
                </a:solidFill>
              </a:rPr>
              <a:t>Çağı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Antik Çağ felsefesi"/>
              </a:rPr>
              <a:t>Antik Çağ felsefesi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Bölgesi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Klasik Yunan felsefesi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2"/>
                </a:solidFill>
              </a:rPr>
              <a:t>Okulu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İskenderiyeli Öklid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Doğa Kanunları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smtClean="0">
                <a:solidFill>
                  <a:schemeClr val="accent2"/>
                </a:solidFill>
              </a:rPr>
              <a:t>İlgi </a:t>
            </a:r>
            <a:r>
              <a:rPr lang="tr-TR" b="1" dirty="0">
                <a:solidFill>
                  <a:schemeClr val="accent2"/>
                </a:solidFill>
              </a:rPr>
              <a:t>alanları</a:t>
            </a:r>
            <a:endParaRPr lang="tr-TR" dirty="0">
              <a:solidFill>
                <a:schemeClr val="accent2"/>
              </a:solidFill>
            </a:endParaRPr>
          </a:p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Matematik,fizik,mühendislik,astronomi,buluş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>
                <a:solidFill>
                  <a:schemeClr val="accent6"/>
                </a:solidFill>
              </a:rPr>
              <a:t>Önemli fikirleri</a:t>
            </a:r>
            <a:endParaRPr lang="tr-TR" dirty="0">
              <a:solidFill>
                <a:schemeClr val="accent6"/>
              </a:solidFill>
            </a:endParaRPr>
          </a:p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Hidrostatik ,kaldıraç, </a:t>
            </a:r>
            <a:r>
              <a:rPr lang="tr-T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finitezimaller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perspectiveRelaxed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  <a:latin typeface="Arial Black" pitchFamily="34" charset="0"/>
              </a:rPr>
              <a:t>Kaldırma Kuvveti Nasıl Ortaya Çıktı?</a:t>
            </a:r>
            <a:endParaRPr lang="tr-TR" dirty="0">
              <a:solidFill>
                <a:srgbClr val="92D050"/>
              </a:solidFill>
              <a:latin typeface="Arial Black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Arşimet,bir gün </a:t>
            </a:r>
            <a:r>
              <a:rPr lang="tr-TR" dirty="0"/>
              <a:t>T</a:t>
            </a:r>
            <a:r>
              <a:rPr lang="tr-TR" dirty="0" smtClean="0"/>
              <a:t>ürk hamamında yıkanmaktadır. Tası suyun üstüne koyar. Tas suyun üstündedir ve bu ilgisini çekmiştir.</a:t>
            </a:r>
          </a:p>
          <a:p>
            <a:r>
              <a:rPr lang="tr-TR" dirty="0" smtClean="0"/>
              <a:t>Biraz daha bastırdığında suyun da ona uyguladığı gücü </a:t>
            </a:r>
            <a:r>
              <a:rPr lang="tr-TR" dirty="0" err="1" smtClean="0"/>
              <a:t>farektmiş</a:t>
            </a:r>
            <a:r>
              <a:rPr lang="tr-TR" dirty="0" smtClean="0"/>
              <a:t> ve ‘</a:t>
            </a:r>
            <a:r>
              <a:rPr lang="tr-TR" dirty="0" err="1" smtClean="0"/>
              <a:t>Evreka</a:t>
            </a:r>
            <a:r>
              <a:rPr lang="tr-TR" dirty="0" smtClean="0"/>
              <a:t>!’ diyerek ne yazık ki o şekilde hamamdan koşarak uzaklaşmıştır...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cene3d>
            <a:camera prst="perspectiveRelaxed"/>
            <a:lightRig rig="threePt" dir="t"/>
          </a:scene3d>
        </p:spPr>
        <p:txBody>
          <a:bodyPr/>
          <a:lstStyle/>
          <a:p>
            <a:r>
              <a:rPr lang="tr-TR" dirty="0" smtClean="0">
                <a:solidFill>
                  <a:srgbClr val="92D050"/>
                </a:solidFill>
              </a:rPr>
              <a:t>İşte Aynen Böyle... </a:t>
            </a:r>
            <a:endParaRPr lang="tr-TR" dirty="0">
              <a:solidFill>
                <a:srgbClr val="92D050"/>
              </a:solidFill>
            </a:endParaRPr>
          </a:p>
        </p:txBody>
      </p:sp>
      <p:pic>
        <p:nvPicPr>
          <p:cNvPr id="4" name="3 İçerik Yer Tutucusu" descr="a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428736"/>
            <a:ext cx="6715172" cy="5072098"/>
          </a:xfrm>
        </p:spPr>
      </p:pic>
      <p:sp>
        <p:nvSpPr>
          <p:cNvPr id="13" name="12 Sağ Ayraç"/>
          <p:cNvSpPr/>
          <p:nvPr/>
        </p:nvSpPr>
        <p:spPr>
          <a:xfrm>
            <a:off x="6572264" y="571480"/>
            <a:ext cx="285752" cy="5000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ol Ayraç"/>
          <p:cNvSpPr/>
          <p:nvPr/>
        </p:nvSpPr>
        <p:spPr>
          <a:xfrm>
            <a:off x="2000232" y="571480"/>
            <a:ext cx="357190" cy="5000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reflection blurRad="6350" stA="50000" endA="275" endPos="40000" dist="101600" dir="5400000" sy="-100000" algn="bl" rotWithShape="0"/>
          </a:effectLst>
          <a:scene3d>
            <a:camera prst="perspectiveRelaxed"/>
            <a:lightRig rig="threePt" dir="t"/>
          </a:scene3d>
        </p:spPr>
        <p:txBody>
          <a:bodyPr/>
          <a:lstStyle/>
          <a:p>
            <a:r>
              <a:rPr lang="tr-TR" dirty="0" smtClean="0">
                <a:solidFill>
                  <a:schemeClr val="accent1"/>
                </a:solidFill>
                <a:latin typeface="Monotype Corsiva" pitchFamily="66" charset="0"/>
              </a:rPr>
              <a:t>Arşimet’e göre</a:t>
            </a:r>
            <a:endParaRPr lang="tr-TR" dirty="0">
              <a:solidFill>
                <a:schemeClr val="accent1"/>
              </a:solidFill>
              <a:latin typeface="Monotype Corsiva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>
                  <a:lumMod val="50000"/>
                </a:schemeClr>
              </a:buClr>
              <a:buFont typeface="Wingdings" pitchFamily="2" charset="2"/>
              <a:buChar char="Ø"/>
            </a:pPr>
            <a:r>
              <a:rPr lang="tr-TR" dirty="0"/>
              <a:t>B</a:t>
            </a:r>
            <a:r>
              <a:rPr lang="tr-TR" dirty="0" smtClean="0"/>
              <a:t>ir </a:t>
            </a:r>
            <a:r>
              <a:rPr lang="tr-TR" dirty="0"/>
              <a:t>sıvı veya gaz içindeki katı bir cismin, yerçekimi kuvvetinin ters yönünde itilme kuvveti etkisinde kaldığı ilkesine </a:t>
            </a:r>
            <a:r>
              <a:rPr lang="tr-TR" dirty="0" smtClean="0"/>
              <a:t>dayanır.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628" y="-1928850"/>
            <a:ext cx="3686172" cy="500067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r>
              <a:rPr lang="tr-TR" dirty="0" smtClean="0"/>
              <a:t>Gemilerin suda yüzmeleri bu kanuna dayanarak açıklanır.</a:t>
            </a:r>
          </a:p>
          <a:p>
            <a:endParaRPr lang="tr-TR" dirty="0"/>
          </a:p>
        </p:txBody>
      </p:sp>
      <p:pic>
        <p:nvPicPr>
          <p:cNvPr id="1026" name="Picture 2" descr="C:\Users\Hp\Desktop\geeğ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071678"/>
            <a:ext cx="5357850" cy="4000528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58148" y="-642966"/>
            <a:ext cx="828652" cy="857256"/>
          </a:xfrm>
        </p:spPr>
        <p:txBody>
          <a:bodyPr>
            <a:normAutofit/>
          </a:bodyPr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Clr>
                <a:srgbClr val="00B050"/>
              </a:buClr>
              <a:buFont typeface="Wingdings" pitchFamily="2" charset="2"/>
              <a:buChar char="ü"/>
            </a:pPr>
            <a:r>
              <a:rPr lang="tr-TR" dirty="0" smtClean="0"/>
              <a:t>Sıvı ya da gaz içine batırılan katı bir cisim, batan kısmının hacmi kadar sıvı veya gaz ağırlığına eşit bir kuvvetle yukarı doğru itilir.</a:t>
            </a:r>
          </a:p>
          <a:p>
            <a:pPr>
              <a:buClr>
                <a:srgbClr val="00B050"/>
              </a:buClr>
              <a:buNone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C:\Users\Hp\Desktop\h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47974"/>
            <a:ext cx="5143535" cy="32242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  <a:scene3d>
            <a:camera prst="obliqueTopRight"/>
            <a:lightRig rig="threePt" dir="t"/>
          </a:scene3d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7200" dirty="0" smtClean="0">
                <a:solidFill>
                  <a:srgbClr val="FF00FF"/>
                </a:solidFill>
              </a:rPr>
              <a:t>Dinleyenlere teşekkür ederim </a:t>
            </a:r>
            <a:r>
              <a:rPr lang="tr-TR" sz="7200" dirty="0" smtClean="0">
                <a:solidFill>
                  <a:srgbClr val="FF00FF"/>
                </a:solidFill>
                <a:sym typeface="Wingdings" pitchFamily="2" charset="2"/>
              </a:rPr>
              <a:t>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rgbClr val="00B0F0"/>
                </a:solidFill>
                <a:sym typeface="Wingdings" pitchFamily="2" charset="2"/>
              </a:rPr>
              <a:t>Zeynep </a:t>
            </a:r>
            <a:r>
              <a:rPr lang="tr-TR" dirty="0" err="1" smtClean="0">
                <a:solidFill>
                  <a:srgbClr val="00B0F0"/>
                </a:solidFill>
                <a:sym typeface="Wingdings" pitchFamily="2" charset="2"/>
              </a:rPr>
              <a:t>Meyra</a:t>
            </a:r>
            <a:r>
              <a:rPr lang="tr-TR" dirty="0" smtClean="0">
                <a:solidFill>
                  <a:srgbClr val="00B0F0"/>
                </a:solidFill>
                <a:sym typeface="Wingdings" pitchFamily="2" charset="2"/>
              </a:rPr>
              <a:t> </a:t>
            </a:r>
            <a:r>
              <a:rPr lang="tr-TR" dirty="0" err="1" smtClean="0">
                <a:solidFill>
                  <a:srgbClr val="00B0F0"/>
                </a:solidFill>
                <a:sym typeface="Wingdings" pitchFamily="2" charset="2"/>
              </a:rPr>
              <a:t>Göktepe</a:t>
            </a:r>
            <a:r>
              <a:rPr lang="tr-TR" dirty="0" smtClean="0">
                <a:solidFill>
                  <a:srgbClr val="00B0F0"/>
                </a:solidFill>
                <a:sym typeface="Wingdings" pitchFamily="2" charset="2"/>
              </a:rPr>
              <a:t> 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139</Words>
  <Application>Microsoft Office PowerPoint</Application>
  <PresentationFormat>Ekran Gösterisi (4:3)</PresentationFormat>
  <Paragraphs>38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Arşimet Kanunları</vt:lpstr>
      <vt:lpstr>AArşimetA   </vt:lpstr>
      <vt:lpstr>Arşimet Kimdir?</vt:lpstr>
      <vt:lpstr>Kaldırma Kuvveti Nasıl Ortaya Çıktı?</vt:lpstr>
      <vt:lpstr>İşte Aynen Böyle... </vt:lpstr>
      <vt:lpstr>Arşimet’e göre</vt:lpstr>
      <vt:lpstr>. </vt:lpstr>
      <vt:lpstr>.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Arşimet Kanunları</dc:title>
  <dc:creator>Hp</dc:creator>
  <cp:lastModifiedBy>ilker</cp:lastModifiedBy>
  <cp:revision>7</cp:revision>
  <dcterms:created xsi:type="dcterms:W3CDTF">2015-11-15T22:18:45Z</dcterms:created>
  <dcterms:modified xsi:type="dcterms:W3CDTF">2015-11-17T16:04:53Z</dcterms:modified>
</cp:coreProperties>
</file>