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5" r:id="rId23"/>
    <p:sldId id="279" r:id="rId24"/>
    <p:sldId id="280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4660"/>
  </p:normalViewPr>
  <p:slideViewPr>
    <p:cSldViewPr>
      <p:cViewPr>
        <p:scale>
          <a:sx n="77" d="100"/>
          <a:sy n="77" d="100"/>
        </p:scale>
        <p:origin x="-125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F6E58-B5F9-4BED-BF79-FCCCB99A1728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5CDEA-0AA0-4A86-BCDE-AA9ABC3D468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6621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D6FF2-99F0-479E-958C-EF4577C54C24}" type="datetimeFigureOut">
              <a:rPr lang="tr-TR" smtClean="0"/>
              <a:pPr/>
              <a:t>08.07.2017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0A5A6-95F0-4AAD-A3F6-FE7D489EB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egitimhane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www.fenokulu.net/konutesti/applications/yonetici/sayfalar/resim_bul.php?soru_bul=1&amp;soru_no=1397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Mitoz Bölünme Üreme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80" name="Picture 8" descr="C:\Users\ASUS\AppData\Local\Microsoft\Windows\Temporary Internet Files\Content.IE5\BDB13270\MajorEventsInMeiosis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645024"/>
            <a:ext cx="6912768" cy="2752725"/>
          </a:xfrm>
          <a:prstGeom prst="rect">
            <a:avLst/>
          </a:prstGeom>
          <a:noFill/>
        </p:spPr>
      </p:pic>
      <p:sp>
        <p:nvSpPr>
          <p:cNvPr id="4" name="Dikdörtgen 3"/>
          <p:cNvSpPr/>
          <p:nvPr/>
        </p:nvSpPr>
        <p:spPr>
          <a:xfrm>
            <a:off x="3449160" y="3244334"/>
            <a:ext cx="2383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4"/>
              </a:rPr>
              <a:t>www.dersakademi.com</a:t>
            </a:r>
            <a:endParaRPr lang="tr-TR" dirty="0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2n kromozomlu bir hücrenin bir defa mitoz bölünme geçirmesi sonucu hangisi meydana gelir?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2n kromozomlu iki hücre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n kromozomu 2 hücre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2n kromozomlu 4 hücre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n kromozomlu 4 hücre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/>
              <a:t>2n=12 kromozomlu bir hücre art arda 2 mitoz bölünme geçiriyor. Bu hücrenin kromozom sayısı ne olur?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48      </a:t>
            </a:r>
            <a:r>
              <a:rPr lang="tr-TR" b="1" dirty="0"/>
              <a:t>B)</a:t>
            </a:r>
            <a:r>
              <a:rPr lang="tr-TR" dirty="0"/>
              <a:t> 24      </a:t>
            </a:r>
            <a:r>
              <a:rPr lang="tr-TR" b="1" dirty="0"/>
              <a:t>C)</a:t>
            </a:r>
            <a:r>
              <a:rPr lang="tr-TR" dirty="0"/>
              <a:t> 18      </a:t>
            </a:r>
            <a:r>
              <a:rPr lang="tr-TR" b="1" dirty="0"/>
              <a:t>D)</a:t>
            </a:r>
            <a:r>
              <a:rPr lang="tr-TR" dirty="0"/>
              <a:t> 12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Çıkmış  Soru </a:t>
            </a:r>
            <a:endParaRPr lang="tr-TR" dirty="0"/>
          </a:p>
        </p:txBody>
      </p:sp>
      <p:sp>
        <p:nvSpPr>
          <p:cNvPr id="8" name="7 Aşağı Ok"/>
          <p:cNvSpPr/>
          <p:nvPr/>
        </p:nvSpPr>
        <p:spPr>
          <a:xfrm>
            <a:off x="4283968" y="0"/>
            <a:ext cx="432048" cy="548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9 İçerik Yer Tutucusu" descr="http://www.fenokulu.net/konutesti/applications/yonetici/sayfalar/resim_bul.php?soru_bul=1&amp;soru_no=13975"/>
          <p:cNvPicPr>
            <a:picLocks noGrp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Aşağıdakilerden hangisi mitoz bölünmenin özelliklerinden biri değildir?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A) Büyüme, gelişme için gereklidir.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Kromozom sayısı yarıya iner.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Vücut hücrelerinde görülür.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Bir hücreden iki yavru hücre oluşur.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Bir canlının yumurta hücresinde kromozom sayısı 23 ise, vücut hücresinin kromozom sayısı kaçtır?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A) 23      B) 36      C) 46      D) 48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</a:t>
            </a:r>
            <a:endParaRPr lang="tr-TR" dirty="0"/>
          </a:p>
        </p:txBody>
      </p:sp>
      <p:pic>
        <p:nvPicPr>
          <p:cNvPr id="4" name="3 İçerik Yer Tutucusu" descr="s.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484784"/>
            <a:ext cx="9144001" cy="537321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14</a:t>
            </a:r>
            <a:endParaRPr lang="tr-TR" dirty="0"/>
          </a:p>
        </p:txBody>
      </p:sp>
      <p:pic>
        <p:nvPicPr>
          <p:cNvPr id="4" name="3 İçerik Yer Tutucusu" descr="s.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8964488" cy="5733256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</a:t>
            </a:r>
            <a:endParaRPr lang="tr-TR" dirty="0"/>
          </a:p>
        </p:txBody>
      </p:sp>
      <p:pic>
        <p:nvPicPr>
          <p:cNvPr id="4" name="3 İçerik Yer Tutucusu" descr="s.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3999" cy="580526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16</a:t>
            </a:r>
            <a:endParaRPr lang="tr-TR" dirty="0"/>
          </a:p>
        </p:txBody>
      </p:sp>
      <p:pic>
        <p:nvPicPr>
          <p:cNvPr id="4" name="3 İçerik Yer Tutucusu" descr="s.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805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17</a:t>
            </a:r>
            <a:endParaRPr lang="tr-TR" dirty="0"/>
          </a:p>
        </p:txBody>
      </p:sp>
      <p:pic>
        <p:nvPicPr>
          <p:cNvPr id="4" name="3 İçerik Yer Tutucusu" descr="s.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805264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Mitoz Bölünme Evreleri</a:t>
            </a:r>
            <a:endParaRPr lang="tr-TR" dirty="0"/>
          </a:p>
        </p:txBody>
      </p:sp>
      <p:pic>
        <p:nvPicPr>
          <p:cNvPr id="4" name="3 İçerik Yer Tutucusu" descr="mito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12776"/>
            <a:ext cx="9144000" cy="5445223"/>
          </a:xfr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18</a:t>
            </a:r>
            <a:endParaRPr lang="tr-TR" dirty="0"/>
          </a:p>
        </p:txBody>
      </p:sp>
      <p:pic>
        <p:nvPicPr>
          <p:cNvPr id="4" name="3 İçerik Yer Tutucusu" descr="s.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268760"/>
            <a:ext cx="9144000" cy="5589239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19</a:t>
            </a:r>
            <a:endParaRPr lang="tr-TR" dirty="0"/>
          </a:p>
        </p:txBody>
      </p:sp>
      <p:pic>
        <p:nvPicPr>
          <p:cNvPr id="4" name="3 İçerik Yer Tutucusu" descr="s.1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805264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20</a:t>
            </a:r>
            <a:endParaRPr lang="tr-TR" dirty="0"/>
          </a:p>
        </p:txBody>
      </p:sp>
      <p:pic>
        <p:nvPicPr>
          <p:cNvPr id="4" name="3 İçerik Yer Tutucusu" descr="s.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196752"/>
            <a:ext cx="9144000" cy="5661248"/>
          </a:xfr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DOĞRU,Yanlış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 Mitoz bölünmede genetik çeşitlilik görülür.(….)</a:t>
            </a:r>
          </a:p>
          <a:p>
            <a:r>
              <a:rPr lang="tr-TR" dirty="0" smtClean="0"/>
              <a:t>2. Mitoz bölünmede </a:t>
            </a:r>
            <a:r>
              <a:rPr lang="tr-TR" dirty="0" err="1" smtClean="0"/>
              <a:t>sitokinez</a:t>
            </a:r>
            <a:r>
              <a:rPr lang="tr-TR" dirty="0" smtClean="0"/>
              <a:t> bir kez görülür.(….)</a:t>
            </a:r>
          </a:p>
          <a:p>
            <a:r>
              <a:rPr lang="tr-TR" dirty="0" smtClean="0"/>
              <a:t>3. Hücrede hayat boyu devam eden olaylardır.(….)</a:t>
            </a:r>
          </a:p>
          <a:p>
            <a:r>
              <a:rPr lang="tr-TR" dirty="0" smtClean="0"/>
              <a:t>4. Oluşan hücrelerin kromozom sayısı ana hücreyle aynıdır(….)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HAZIRLAYANLAR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                                           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Mahmut </a:t>
            </a:r>
            <a:r>
              <a:rPr lang="tr-TR" dirty="0" err="1" smtClean="0"/>
              <a:t>Gürsoy</a:t>
            </a:r>
            <a:r>
              <a:rPr lang="tr-TR" dirty="0" smtClean="0"/>
              <a:t> 2002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    Zeki Güven 793</a:t>
            </a:r>
          </a:p>
          <a:p>
            <a:r>
              <a:rPr lang="tr-TR" dirty="0" smtClean="0"/>
              <a:t>        </a:t>
            </a:r>
          </a:p>
          <a:p>
            <a:r>
              <a:rPr lang="tr-TR" dirty="0" smtClean="0"/>
              <a:t>                                                          8/E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4266161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Dikdörtgen 2"/>
          <p:cNvSpPr/>
          <p:nvPr/>
        </p:nvSpPr>
        <p:spPr>
          <a:xfrm>
            <a:off x="6898321" y="64831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Aşağıdakilerden hangisi mitoz bölünmenin özelliklerinden biri değildir?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Büyüme, gelişme için gereklidir.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Kromozom sayısı yarıya iner.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Vücut hücrelerinde görülür.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Bir hücreden iki yavru hücre oluşur.</a:t>
            </a:r>
          </a:p>
        </p:txBody>
      </p:sp>
    </p:spTree>
  </p:cSld>
  <p:clrMapOvr>
    <a:masterClrMapping/>
  </p:clrMapOvr>
  <p:transition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DNA'nın kendini eşlemesi, mitoz bölünmenin hangi evresinde başlar?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3.Evre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2.Evre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Hazırlık evresi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4.Evre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Bir hücre arka arkaya üç kez mitoz bölünme geçirirse oluşan hücre sayısı aşağıdakilerden hangisidir?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6      </a:t>
            </a:r>
            <a:r>
              <a:rPr lang="tr-TR" b="1" dirty="0"/>
              <a:t>B)</a:t>
            </a:r>
            <a:r>
              <a:rPr lang="tr-TR" dirty="0"/>
              <a:t> 8      </a:t>
            </a:r>
            <a:r>
              <a:rPr lang="tr-TR" b="1" dirty="0"/>
              <a:t>C)</a:t>
            </a:r>
            <a:r>
              <a:rPr lang="tr-TR" dirty="0"/>
              <a:t> 10      </a:t>
            </a:r>
            <a:r>
              <a:rPr lang="tr-TR" b="1" dirty="0"/>
              <a:t>D)</a:t>
            </a:r>
            <a:r>
              <a:rPr lang="tr-TR" dirty="0"/>
              <a:t> 12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 canlısının vücut hücrelerinde bulunan kromozom sayısı 56 dır. Bu canlının mitoz bölünme sonrasında oluşan yavru hücrelerin kromozom sayısı kaçtır?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56      </a:t>
            </a:r>
            <a:r>
              <a:rPr lang="tr-TR" b="1" dirty="0"/>
              <a:t>B)</a:t>
            </a:r>
            <a:r>
              <a:rPr lang="tr-TR" dirty="0"/>
              <a:t> 84      </a:t>
            </a:r>
            <a:r>
              <a:rPr lang="tr-TR" b="1" dirty="0"/>
              <a:t>C)</a:t>
            </a:r>
            <a:r>
              <a:rPr lang="tr-TR" dirty="0"/>
              <a:t> 112      </a:t>
            </a:r>
            <a:r>
              <a:rPr lang="tr-TR" b="1" dirty="0"/>
              <a:t>D)</a:t>
            </a:r>
            <a:r>
              <a:rPr lang="tr-TR" dirty="0"/>
              <a:t> 128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I. Hasar gören dokuların tamiri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II. Kertenkelenin kopan kuyruğunun yeniden oluşumu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III. Çiçekli bir bitkide polen hücresinin oluşumu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Yukarıdaki hangileri mitoz bölünme ile oluşur?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I ve II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I ve III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II ve III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I, II ve III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Aşağıdakilerden hangisi veya hangileri mitoz bölünme sonucu oluşturulamaz?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I. </a:t>
            </a:r>
            <a:r>
              <a:rPr lang="tr-TR" dirty="0" err="1"/>
              <a:t>Epitel</a:t>
            </a:r>
            <a:r>
              <a:rPr lang="tr-TR" dirty="0"/>
              <a:t> hücresi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II. Karaciğer hücresi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III. Eşey hücresi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yalnız I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yalnız III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I ve II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II ve III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Mitoz bölünme ile ilgili aşağıdakilerden hangisi yanlıştır?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Vücut hücrelerinde gerçekleşir.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Yavru hücreler birbirinin tamamen aynısıdır.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Yavru hücrelerin kromozom sayısı yarıya iner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2n kromozomlu ana hücreden 2n kromozomlu iki yavru hücre oluşur.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197</Words>
  <Application>Microsoft Office PowerPoint</Application>
  <PresentationFormat>Ekran Gösterisi (4:3)</PresentationFormat>
  <Paragraphs>63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Mitoz Bölünme Üreme</vt:lpstr>
      <vt:lpstr>Mitoz Bölünme Evreleri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 Çıkmış  Soru </vt:lpstr>
      <vt:lpstr>Soru 11</vt:lpstr>
      <vt:lpstr>Soru 12</vt:lpstr>
      <vt:lpstr>Soru 13</vt:lpstr>
      <vt:lpstr>Soru 14</vt:lpstr>
      <vt:lpstr>Soru 15</vt:lpstr>
      <vt:lpstr>Soru 16</vt:lpstr>
      <vt:lpstr>Soru 17</vt:lpstr>
      <vt:lpstr>Soru 18</vt:lpstr>
      <vt:lpstr>Soru 19</vt:lpstr>
      <vt:lpstr>Soru 20</vt:lpstr>
      <vt:lpstr>DOĞRU,Yanlış</vt:lpstr>
      <vt:lpstr>HAZIRLAYANLAR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Mitoz Bölünme,Üreme</dc:title>
  <dc:creator>ASUS</dc:creator>
  <cp:lastModifiedBy>user</cp:lastModifiedBy>
  <cp:revision>20</cp:revision>
  <dcterms:created xsi:type="dcterms:W3CDTF">2015-12-01T10:59:36Z</dcterms:created>
  <dcterms:modified xsi:type="dcterms:W3CDTF">2017-07-08T10:03:42Z</dcterms:modified>
</cp:coreProperties>
</file>