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3" r:id="rId6"/>
    <p:sldId id="264" r:id="rId7"/>
    <p:sldId id="260" r:id="rId8"/>
    <p:sldId id="261" r:id="rId9"/>
    <p:sldId id="262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FF33"/>
    <a:srgbClr val="00FF00"/>
    <a:srgbClr val="66FF33"/>
    <a:srgbClr val="00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1" autoAdjust="0"/>
    <p:restoredTop sz="94660"/>
  </p:normalViewPr>
  <p:slideViewPr>
    <p:cSldViewPr>
      <p:cViewPr>
        <p:scale>
          <a:sx n="76" d="100"/>
          <a:sy n="76" d="100"/>
        </p:scale>
        <p:origin x="-1194" y="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8D29C0-2E52-4D66-BF51-51483934EDA2}" type="datetimeFigureOut">
              <a:rPr lang="tr-TR" smtClean="0"/>
              <a:t>2.2.2016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954338-0EC2-4B73-8920-6ECEF13A9EDF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595968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www.egitimhane.com </a:t>
            </a: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954338-0EC2-4B73-8920-6ECEF13A9EDF}" type="slidenum">
              <a:rPr lang="tr-TR" smtClean="0"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970234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İkizkenar Üçgen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Başlık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Alt Başlık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Veri Yer Tutucusu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A23720DD-5B6D-40BF-8493-A6B52D484E6B}" type="datetimeFigureOut">
              <a:rPr lang="tr-TR" smtClean="0"/>
              <a:t>2.2.2016</a:t>
            </a:fld>
            <a:endParaRPr lang="tr-TR"/>
          </a:p>
        </p:txBody>
      </p:sp>
      <p:sp>
        <p:nvSpPr>
          <p:cNvPr id="17" name="Altbilgi Yer Tutucusu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tr-TR"/>
          </a:p>
        </p:txBody>
      </p:sp>
      <p:sp>
        <p:nvSpPr>
          <p:cNvPr id="29" name="Slayt Numarası Yer Tutucusu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2.2.2016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2.2.2016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A23720DD-5B6D-40BF-8493-A6B52D484E6B}" type="datetimeFigureOut">
              <a:rPr lang="tr-TR" smtClean="0"/>
              <a:t>2.2.2016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Dik Üçgen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İkizkenar Üçgen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A23720DD-5B6D-40BF-8493-A6B52D484E6B}" type="datetimeFigureOut">
              <a:rPr lang="tr-TR" smtClean="0"/>
              <a:t>2.2.2016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cxnSp>
        <p:nvCxnSpPr>
          <p:cNvPr id="11" name="Düz Bağlayıcı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Düz Bağlayıcı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23720DD-5B6D-40BF-8493-A6B52D484E6B}" type="datetimeFigureOut">
              <a:rPr lang="tr-TR" smtClean="0"/>
              <a:t>2.2.2016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İçerik Yer Tutucusu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A23720DD-5B6D-40BF-8493-A6B52D484E6B}" type="datetimeFigureOut">
              <a:rPr lang="tr-TR" smtClean="0"/>
              <a:t>2.2.2016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2.2.2016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23720DD-5B6D-40BF-8493-A6B52D484E6B}" type="datetimeFigureOut">
              <a:rPr lang="tr-TR" smtClean="0"/>
              <a:t>2.2.2016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Metin Yer Tutucusu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A23720DD-5B6D-40BF-8493-A6B52D484E6B}" type="datetimeFigureOut">
              <a:rPr lang="tr-TR" smtClean="0"/>
              <a:t>2.2.2016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A23720DD-5B6D-40BF-8493-A6B52D484E6B}" type="datetimeFigureOut">
              <a:rPr lang="tr-TR" smtClean="0"/>
              <a:t>2.2.2016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ik Üçgen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Düz Bağlayıcı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Başlık Yer Tutucusu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Metin Yer Tutucusu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4" name="Veri Yer Tutucusu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2.2.2016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tr-TR"/>
          </a:p>
        </p:txBody>
      </p:sp>
      <p:sp>
        <p:nvSpPr>
          <p:cNvPr id="23" name="Slayt Numarası Yer Tutucusu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395536" y="17782"/>
            <a:ext cx="8424936" cy="1106962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ChevronInverted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69850" h="69850" prst="divot"/>
            </a:sp3d>
          </a:bodyPr>
          <a:lstStyle/>
          <a:p>
            <a:pPr algn="ctr"/>
            <a:r>
              <a:rPr lang="tr-TR" sz="60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75057" dist="38100" dir="5400000" sy="-20000" rotWithShape="0">
                    <a:prstClr val="black">
                      <a:alpha val="25000"/>
                    </a:prstClr>
                  </a:outerShdw>
                  <a:reflection blurRad="6350" stA="60000" endA="900" endPos="58000" dir="5400000" sy="-100000" algn="bl" rotWithShape="0"/>
                </a:effectLst>
              </a:rPr>
              <a:t>VEJETATİF ÜREME</a:t>
            </a:r>
            <a:endParaRPr lang="tr-TR" sz="60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75057" dist="38100" dir="5400000" sy="-20000" rotWithShape="0">
                  <a:prstClr val="black">
                    <a:alpha val="25000"/>
                  </a:prstClr>
                </a:outerShdw>
                <a:reflection blurRad="6350" stA="60000" endA="900" endPos="58000" dir="5400000" sy="-100000" algn="bl" rotWithShape="0"/>
              </a:effectLst>
            </a:endParaRPr>
          </a:p>
        </p:txBody>
      </p:sp>
      <p:pic>
        <p:nvPicPr>
          <p:cNvPr id="9218" name="Picture 2" descr="http://www.kralalemi.com/ReSimLeR/HaReKeTLi/84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93" y="3596343"/>
            <a:ext cx="3566219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741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3.bp.blogspot.com/-nHG2Erz_x8k/UJTKErx8RKI/AAAAAAAAgSY/VIqhGzcPW10/s1600/begonya_cicegi_resimleri_1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253" y="-12374"/>
            <a:ext cx="4441238" cy="32934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1.bp.blogspot.com/-wrnoqbrK23w/U1-VwPNOByI/AAAAAAAACPQ/NPgiaQ_rJ_U/s1600/begony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1865" y="3280183"/>
            <a:ext cx="5042135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4605469" y="717435"/>
            <a:ext cx="35670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/>
                <a:solidFill>
                  <a:schemeClr val="accent3"/>
                </a:solidFill>
                <a:effectLst/>
              </a:rPr>
              <a:t>BEGONYA</a:t>
            </a:r>
            <a:endParaRPr lang="tr-T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423864" y="4437112"/>
            <a:ext cx="35670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BEGONYA</a:t>
            </a:r>
            <a:endParaRPr lang="tr-TR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37539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saglikhastanesi.net/wp-content/uploads/cile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936"/>
            <a:ext cx="4788023" cy="3208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www.naxcivanbaglari.com/admin/multiupload/test/cilek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3" y="3212975"/>
            <a:ext cx="4355977" cy="364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5220072" y="836712"/>
            <a:ext cx="316835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ÇİLEK</a:t>
            </a:r>
            <a:endParaRPr lang="tr-TR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971600" y="4437112"/>
            <a:ext cx="30243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ÇİLEK</a:t>
            </a:r>
            <a:endParaRPr lang="tr-TR" sz="54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71178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data:image/jpeg;base64,/9j/4AAQSkZJRgABAQAAAQABAAD/2wCEAAkGBxQTEhQUExQWFhUXGRwYGRgYGBgYGxgaGhgaHBwaGhccHSggHB0lHRgXITEhJSkrLi4uFx8zODMsNygtLisBCgoKDg0OGxAQGywkICQvLCw0LCwsLCwvLCwsLCwsLCwsLCwsLCwsLCwsLCwsLCwsLCwsLCwsLCwsLCwsLCwsLP/AABEIAKoBKQMBIgACEQEDEQH/xAAcAAACAwEBAQEAAAAAAAAAAAAFBgMEBwIBAAj/xABDEAABAgQEAwYDBQYDCAMAAAABAhEAAyExBAUSQQZRYRMicYGRoTLB8BRCUrHRBxUjYuHxcoKSFiQzQ1OTo9JUZKL/xAAZAQADAQEBAAAAAAAAAAAAAAABAgMEAAX/xAAnEQACAgICAgICAQUAAAAAAAAAAQIRAyESMQRBEyJRYTIUcYGx8P/aAAwDAQACEQMRAD8Azk4pI2MVpgKqtE2HWlRc3iyojpERwSqWYimvF2ZPANRFbEzgbCAMQoWRUFosIxq91ExUi5k+XqnzkSkltRDq2SndR8PcsN4IHVWxm4dyabjwZaUgJT8U1Q7qOnVTbD2vDxlvB+X4YDUjt1/jmnU5/llg6R5gnrHRXKkSkypJ0y00fmdy/wCI77wOOZ17tOv1t0jnmhj12zzJ5MmT+OkH5uNQn4JSRsClCUsPSF/Mcw1O1Oln8ReIlY3rFbE4kHZ+T7dHjPPyOQsMdFBebFSNKgGL0KSH6iJuDEn7UdNAZah1BLNXxi/mGFkhLqqpKSUJXRKaXLEkmwAgLwyChfaKJckNyp+cB7Ro04OggjMZ6DMTJUEku6R3VavxJJDEfy09IAT5s0lQnKU5vqJf3+UMnEMhPaGag1mMvTbSTcjnV4o4LMgVo1BKlp7yXSDUbkdOfNoEWn2dB6tIrz+HZqZYWdKSbIJIW3MuGHgS/Nogw2XLWSFBKWF1qCRZ6Hc+EX8xnLJdStT9fzF3gzknDkjE4cTp86YgBZQUhSEJdx95SS5OoDxpBhGU5cUFZKVzYnmZp0gODVyCWjTOH+I5UvDykAkqCRqcqJ1GqjUWcteKuN4Gw0tJ7JU5C2odeoPzKSG8qQjzFLws/sp6Q5stPwqrQgGw2Ii3GeF2hH8edVF9GqfvULB23ry/Tw3IgLmuN7wYamQmlQkFXfc1c/HalrhoqZVMC2CaGlBW5Z+o+uUCcyzArmzBLDupTlXwgOQN+TX9DCyyuS2QhiqTPsZqJC1FSnoClQSPAWYdB185cLOS9QdQGptQHRyQlyPExSVKT99apij/AJf6t0ilNlAgpCikG4Bd2sLV5s8Iu7NKjaol1nE61KcJfQ4VcDlQNf3MVzwnrUCiZpR97VUjlp/E8WssGhOgl66g16/V+sXDiSEnqSd7AAX33i0FGguUk/qL+acPCQAtM3WApNCljcChci5F2ieTMTJAX9nTOVqI1kk6FfhUl2d3YsxiLHzFTgQgihDh/MU8WjjEZZMWtZl86jUzu7NsYDqT0UVtfZhbKM/mKWpwmWBtLQlPqWreO8Tjnv8AC+o1p0ELLzZKi4qzEKDnyjtOLKqkl+bsR0iUoM54ldoOpxo5g86t5Ndv6RVxGZTQe7OWl6BNNDeHPyilKWon5sP0iIJ7xZuj/OOUTlBWFsvz9aVpKky1KRYhOhXUHSwI8RFjH5gVrVMUV6yXZTENX4VA2AajQFCe9QXFRvBNKNQQkOSHFOV3PQVHlDOwOEU7GTCYiQhCNC0apjVJAJJG4uD0j7GT02UdWxAAPkR+sJ+HwvaLJFAGUT42bx5mL+Ixb3AHUU9tnhvk10SeLfZ5ispSlRUmiSLEMx6dIUp2FKlskOVKYAXJeGjB41g1SkkhiduY5QU4XywSkLnqAJVqCVfhS7Bv8V/SOg+yvyOC2Z3OllKik3BYxxD/AIvI5c9RnKolA0kJutWwJPv0ip/swr/p/XpDciizxF3EpG0Ugo84sSQ6SYrPWGKo+IePjLMSAiPRMgBK5TDBwZiZaJkwLLFaNIfcO5HsPSBC62jzAYRU2YlCLk35dY57QsknGmN+LmoCu4XHU2PjHyJ/U/nBJfDUhKBrnK1Ac01PmKRTk5fJT8SlKPQ0jLKBlUotaONZUaE9KRYRh1D4WUpnSlwCojk/K8TowY+MOJT6Xo7tUczHa8amWFKlp0q06Qpnodg5cPc82ibVC3fRziJKyUqxC0SkoOoIT35hI3VsPP0iGZipQ0TNOvVYlRDsSKhNrQOxcvW5YamuAznrzirgsVrkpSWBlkpAarElT+RJEPXJWOoWrCmNx5mqcBKegDBhanKO8rzPsStQQl9zWtAL8ukDpColxwT2KdBeY51oYh0u4Oq2wpAivQKXTGHI88wgB+0SZSi5IUE2eraTQj6rDbIz2ToAlhOlmSlIIDdALDnGGYuaSQCGbY3eDuVziEJBLKa4AJpau0a4ZHjjQubxU/tbNRXmQU7lqFq2cUrC7xZLw6pcsYnU2sMUvqFagdCKehuIo4HMVWUtJPM/pQvF3FJTNl6JhDMyVB0AF3AcknS+4FPC3PJZnhj+OSf+iDD/AGdE8zMMFBEpB0vrLqCXfUVVDU3dwesL/bskAf1fnFvGTTLmYlFkSJOlgPvzFy0166faKU6UJJ/invfgeo/xHb84hNOzVCJLh5ZU/qeQHU8o9mzUCxCjzqE+T39ha8D5+YhVAsAbJTQDy3Pi8R5bJm4maJUhBmzDZKUi3MmgA6lhHRTKKDZ9ip5FQbVcc+ZMQ4jNVTiEJ7qd+Z5udhUw/wAj9kGLmIBmz5Uov8IBmHzLpHpFLNP2azZKDMkLlzmHeEvUHAuUpP5AnpFVpbKcUKACZYZHxNVW9flE+GzlUkNpStLC5INzR+j8ogXJoSQw9PERxI0q7qrHkLEenhHcqdgaTWyTNM9VP0p0JSBW7mzXLUijKxKmoBzPWLONnoSkJSClPJgqu5NAz9IiKACFBTBtVn8qQXLlthiklpFmdjAO6j4mr0/rEeBUxNvPf9I4RPClhw3Kgf1Ai8pMtu6kg83JfyIgWkK9aPELSVKAHea8e5VmBlzgmaHQruKF9IUCNQ8HfwcQHn65Swt3rf5EQVkY1E4aghlpFdr9RtHNas5x0HsTPKF9gECZP1EnS4lgPQAEupgxclI8YBZnNWFaZj6h1YN0SzDyi1jswWJcmbLAEyYjs5izVRMk6RegdJS5uWjnPZakSUqB7qiNT946lJ1C9djSFSsSKpqyng54KVAUKQ56peGXDYxsKlBLKKggAODWrW5lNesI6MYpJ1BgWuwtDXw3PmLSVzgEyw5RMZlaiGdA+8eu0dL67Dljqw1j5dESJXwoDuSWJfvKJ5AvUlvGIe3P/wAqR/5IpZ6ibMlJRKZCGbs9SdRaidZKnJ3hc/dGI/CP9aP/AGgW5buiUIJrbKEkfwzFJovy/wDhmKbRY2I+AjwiPDHTRwwQyzLiuqiyYb+HsBKQSpIBNnhE7cgM5aGrgRRJWCb2eAyGZPi3YX4lV3Eq5H0eBOHTqTqLsaDrB/O0tL0sDrUE9am48IpKQAwHwpFP8of5Rny6IRdRRdbTJQl2Z2ALkEmpUbisUFSww3cknyoL+JgXLxypiqklItb1PpBFU572aFZzi0RYphXaFSVMVqcAgPXzO5g5m2JSEsTeAC5xZgWSK0ep68zFMK0asEdWy8vGqTQed6DzEaecPh5uCRPlyEFUwFJIBFQ4dKbAuNhGQXAP0Y1z9nWGUjDykrBKZiVKCwWMsKPdCRuSCSTtaHfGKFz4OSXH8ixiuAp6yhSiJZmkiXrICe6lyCwJflEU/wDZ7jpI1oVKWQH0pUoHyC0pBfxEaPmmFSpaVzCFlJJQCNJSoBiygLswa1+jVU5g5LOBsFUbaIPPWi8cbcTJ05mpK1InJ0KSajSxB5EXET4rN5mk6SWbagrzIqYauKspkT1JWsqSRQqSwJGwL7PV9nMAV4FEoKQlyFbEg+YpDqUGuSI5IxjKmixgMar7NN7OYmYtHZJRMWllDvEhJd9QSQ6XtAPKsGJy1iYSqY5JdR1UvWxJO56RYweHWnCT0pYKXMllNQCySrcxZ4LyKbMVMWCAUgvVyyr+ybw0pUm0wNcVJkeZZATNMqQgukAk89QcV8CD5xsfCeDw+XYeXIlATJ8wapqhRy1So3CBYD+sZ5gJ4XmEiQkjRQKIJ1d1FNewPdFLQ7YWQmSSvXrKgH6M49x+cReeWNf4L4cfOKsZlY1SwTqYFnY22LdRX0gRiccA4SGANGtzdvGBa8zakB8wzEh67en9P1jC8zkzdHDQA4yQFzAUAAK1ajS/PoaQlzJmgkG4hj4hxA+zl6KcW56h+YJhRmTiq8elgbnHZjzY1GdII4ueSgKYMqhH80RyZCikJ2Tz2jzLO+Fyj94On/EI5y/FEKAN3oTcGKpVog9dFpGECWUpQYeMTzFK6N4frHUxDpP3bCt7uY6w6QJB1GgUavs1GgN2JZTmp1Ag7xSwJ06gd/lBXA5ZPUHTKWpJGoMO83+D4iOoBEWMDw1PmEkSlAPuGPWhjr49jWo9k2BR2+EXKR/xELExI3r3VN1omLOcZcuamXJlkfwgAtalBKNQTpLfiqDZ4v4TLpmHlkSZZK1feOmn8x68gLXMLuZ4Ock99S69FJHuBCRbfRBPlLTLcjBYTCjXNIxE0WTZAPgfi8/SBmb5/MxKnV3Qn4UigSIgQKsNorzpAB6w6W9lowV29su5dhdfaG7I8akhvOhikx5H3ho4fkf7oCfvTFKNqBICQ7+frHXYS/wD1R+kddMX5KbFVCu5FaJUu0RRQuj0CPWjjtI7FY4JwtMEcvxxlKSobe8QypLxLh8EpSglKFLWbJQConyFW5mAxuF9jFk2OmTdSlqJQKpSbPZ/R4ImUVaiBRKSSSwYW36kesG8h4InJk655TITc0K1ANvpcJF6k0i8vh6UA3aTShVFKKQlKh+EoKSoh2N9njJN/a5dGb43KeujMkSnDGx8rH2MXDO0gvB/OslTJBUFAyx91MpKlEPcqUQaPc6qDxdfxi5ZA7Nqhxrlu4Nv+Zp+R5bQ6qfRSWJ2AcXiNaj6CPMPhlTKSZa5nRCFLL/5QY1TgX9n0tcoYnHBCgay0lHZp0mxmBg5OySKdXYaVKkpQnSkaUpFgAE15BIA9OcaNRQXNLSPzUrh/F01YbEJBo5kzAA+/wAPnGl4XNxKTpdtIYDoAzRo3bsSAHBLqd+XLnTlt1eBHEWQycUkEghWxFD5jfzs8Y8z+TRXHNJ/ZCfPzvWKq2NNoHqzAFRPT9YX+IcHOwiwlbEGygaPuHYVHvfwDKzAsaxJeO37NilBdDpg8JOxk0S5F91fdR1PM8h/eNIyn9m+FQgdskzZm7qUEv0Skini8LP7MceJElCyl+0cqO7k39GHlGi41RP8SVMSDQDUSpLOHoGqzt1aHxTUU1V0/wDmZfI3JAjMOAMCpLCUZZuChSvGxJDQr/uP93/aFKUgS1pSRMDJ1HUQdQJLMNI+qPk/F9p/DlnUtviag6npEsvJZSUjWEzFCrzA4fmEmifKKp826WvyZpxuPFs/O8nHfxl4hAcmYokp1fCkABqm4PQd3pDOnNnQGL0FaVbeNmxMtGnTo1CtGe/XYVtGY8a8NoCVLkfw1jZNUqBNlJ28RbeM3kSjKSTPQ8WaqqIeGsP9qWor1CUkpBWCE95SgyQ9D3Qp+VDVxGmow2Hl6UplpBHLu3BBJNHoTfeFPhEJw+Akj4lklanDB1VdruAQPKJlrmzZoAJDn4qtZ4isqxuoIOSLyPbpBjibhnB4mUozMOhSgKKSAlQPRQvXYxhPFPCwwy0ipQsOhekj/KsfdUOX9W2vMcz7FOlw73t7QocSqTPlhCque6RsrmenTqY04/J3TMvwyasxxKFS5gP4S784L4qShCphUHqlQYsObE7VNYI/u5rhbksQpihDHmAzjcEnatxDNkHBhxE1CiFHDBnUdLzTyS5qOauXWNc5KyEruhUyDL8TjZhTL7ssEAzADpQS1KVUro/UkCsanl/BmCkSwJkr7Qv7yppJB8EPpvt7wyrQiTLCJckoQhLJSgCta9wXNqm9YX8TiipmIcirWfwNed4z5MrX8UWx40wVmGTYNUwzEyUy5zuJg7zHYlJLU6Na8I/FmJxaFaZs1WkfApJVpV4Ob8xce8Py8GdSCVpe/Ngb0gTnkoTUzEKS8s923IBlB9xzhYZHf2Glhi3a7MvXiZlytR8zFrA5pOBSETCC/Mn1G8Up5IJQbpJHoWiKVN0l2rG5xXoi4p9ocjjZMwmWAhM1VlFISFKZmURQE7bPtADNJK0OJiNKnZIarj83gcHVUXhtyrFTJiOz1JGLSk9lMIqU7oCvxNY3oRCNVsi4/HtBKbJEmTLSQruoGru01M6jVQBIJ9oGfvRHJf8AqgRPwq+zWvtAtAOkEguotUpfZ9zFT7ErmY50LHGn2z77QkPSICN2j4MTR4+7xPSHNqVHstQZtIfnHaEkC3tHUsgW94u5Pg5uLxEqTKT3lqABYkJAuo9AHPlHDdE/DXDc3GLKEOEgjWtnCXslIcalmtHDAEkgRt+ScJ4fASHIqWd2JUoVGtdCou5YMkbCC/DXDsrBoEqWD3UllNzNVEm61FyT4CwEXMZMSqhPRnYvz5RLJ1si8lvQsY7E9pVKmBZqeBr5U6eMDJgnLkq0pTLWhQYqqFJBBKugUx8AebwbxYCSLEAEKfd2qOsAMxzqUhTHug91lAsroNucZCit9HOOAQFqO4Dh3FAwpb9YTxw7LnYqWSGBU5QLAABtjSgdPjFnPMyKu57DYbXsWpeIMgzAJxAcVZ3O7kVbatYMbj9iyjo2vDSUaUlSXO1HZgA52Fto4xMvUoBJoASRqYuVA8jcP/SAmVZt2hAKiDa/OGLCyAkFQFVlyfGla7P7RZZ+d0jJLG49gaWgJJOlqkBmdntctZ4qTcSCWBBZnq5Bb1/vBXG4ITCwqUlw33T1IgDm+EUkkMzhibE7XiO7HVMWeMMKJ8tSDe6X2IsR9bwh5Rw2iZhJuJmzjLEuYJbaCoOUuXqK1EPmOw5lpDl010q2LCx5WfyijkGWFeU4wD/mY1JTsGT2bkf/AK9Iphnp+vZeUdL+9C/gM2+zlMlKydIHQ94PpV1Dhx+kGF8SrCWK3+vSGLhjgeWEK1y5JmMS5eYoOSQVO9W6B26xNguAsOZwUtJUAW7Mk6VK5kP8Ir3LW2oYyWOUiqyJLYa4BmK+zdsxUuaCoBLVSPhAJYV5k7wwzc2GsS0hRWQ4pTzVavyjqQdHdSwADADpQ02tbZ4slRAUlF2cEuQ5e45UikaS4pmOb5S5FGfiWBFUrNT4t7sK+cJHE2I0y1MQSxrcXqPCHHOpqSyW7zX5cxGZcc40SklOl9VAQac6tu3rGaWNuVI04Gkd8PZ6ZkpINwVAdQDcc9veGnDZmQlzMSUlmTuH6XjDcszQy11JawrboOnSHaRmSyydKkkhwFDQNIDvXZt7Qc3juMtey8WpobMdjZUx9RapLgtXevr6xRx+NlhKtFQBQ84TMYTOCtK+4PiKTzLCzm5inNmmWBLqkCqTUgv1+jBjhbX7A4qLGfI8IJuI7ilBKjqmGhowGiWbpfSSojntGoSkypZUqUjSZhBXpTVRACa+CWA25Rk3AOMA+I1ClbkVtbwh+OJBNNAFA4oRWtzyAYfnC5JyU3FiSxqrD82elIBJdhYl3JoAaF7De6g8K+JVrRqLagxCgkJHR6e+zRelYlgdQolgFczzb1p1HKgbGT0pSdLAqbU45OfDc+u0dGWiajQt5rmiiWIIKTY0DiKU7NiUFJNPreIeIsQhREwuQKMGcu5F+VYCTSSHSdSAakUKX/EnYdah6O9I0wx2ijaS2Csep5izzMVknnBjMcv0SitIJBU71LdPDrApUsgAkFjuxaNy0qMSkpbRZwuICQTvtSL+XLKlIUksvU4IozVp6QEUIJZRLWtWiWl1bElgkczCyQs1qxizLEBapczsipJTqUAoBKVAnUyWD94Pe0Dv32v8KfaJsbl86Xh9C061BZAKNgsDpzHvAj9xz/wGESXsjGMaKkv0j1N6VJjvR5R04SaOYobTlQHMP1Ma5+xTJ+zScTpB7R0haqaEJFdI3KleyYyBUuvJ43vhvBFOGkIStSQhAZIo9B8RPnEsuThQs1aHtWJSKlV6X36QDzdlg2FzqBqPOOVSwoMZpCkjkAK2+gdoBY7Gdgkgq1JFgfIAPyjJLLKXYkYfjsXc6XNQtA7Zk1GmhCi1Nwd9uRitluU4rFv2YOlIYrIo4oQOZ6AbtFjKcAcZOBI0oTWYUgPf4Uksw67DZzD1kaGmkAfwwyEpDgMGLpLh/uvt8XMxaEdbKynx17EWdwAUqAOIUpRGp0yyzktXvHfrC1mPD+Kws5KyRMQD3tHxaWYOg1o1Km0b/No5TpBPxUuBzhE4gWWUSpOlyzBgEuKHn49YTJPi/wAhxzcnsVuCkrXjAoKZBI1Vo3Ii4JaNqwpGkEM2zWvGD5ZiBKnqWCyVA05kEGz3Z4d8u4vDBy9bPYWDNS0CGZQ9D58UpO0PmJxaJekFQBVahI8Sf1hZzP8AnWCXZ0gpoQ4oSeX5wLxfFanCFaTrZCaFy5L6qszNTp1oTlrQUkGwFA4JFaUO+8c83J/oh8fFbEriufoTpDsoskWGo8qw28IypGGwgQVaySVK1VGo1omyQ5Lbwm8dT0mWTJUXSQsA3oXtyhew3EhShJC3SduSmDg1+gYRqTVwNSipRUWarK4hCVTEy06dgwDEsB6VJpuOUX8I7Be7BPOt4QOEcQZyVTSblh4At7sfWGSfmLDSNwxHPpEHNx0wvEvQbxWKOlSx90gM1S7F0jwMeSM8TpZS1hXgGNPCkJuP4iUHTZrhz79RWAq8+oz1jk5XaA8VqmOGIzMFblT/AJdIReP8ShaVAKSllJ7ynvYszk726RSxeY3L32eKUl5upRJb3URcPyAueo5xoxRp2wuFFLKJBlyp01MtayNHZqYILKUUqVKPeGpygOHIGpiDUO+Q5AQkEr7qiUEqK1glTuAksD8Kw5vWjAQK4fwyDMeaS4YO5Kme2s/dqBpDB3vtqGCnp0AJHQUYBnH5bw/kZvSFhFxBuB4ckTAxJUlNqqZ/yboKdIG5pwbhpiVjSyQpgRqSoGiSQFHSoEtVq0FYb5Sxq091Vu41XdwR0YGjR5mhVpGlncFWoagU6hqAYhjpoDt1jLHI07sZtt0YgcFMwE0uSqUptK2IZ7BQI7poQ0G8HnTcnO/Sw9mhtz/CIWkux1UI2qLNGQ5zh14aaUu6TVJvTl5RdRjm77Dz4LfRoaM8KhcU+nB8zEM/FBYJJehZtjTaELD5wd4JYXHlT6AparBg/tAfjuIU4taZ7nZCAEahqUQb0+qwGw+IKVDTRXMDvdWP6e8GBw7PnEKVLXqJYDU3hRi3jB7B8DKASTJmpUCxOtJ66hpUPBiUmr1tGqDjFUQyW2LyMzWwdlCxcing7C0WZ+aLbvBxUMCCG83v0gzmPDhTLMxSZhln7zSwzO7nWkOFJN0nesBlZGKBM4kKqAJWo0HIL71DdNOoh7syTxX0gJi5SSCtAYbp5dR0jnKsy7JRdKVJNwQ/hBtORh6rnJUCwK5SdPT4ZiqX2YbwOxHDS03UlPI6nSfBg55MzhqgQ6/DHUW1TDOQZmuZPGptIlrfkAWIfa4FTBT/AGgwv/WHt+kBMjwmkpl6BMStzNJcOlKVKCU1DO2lz+J4G/YP/qo/703/ANo5JeyD8fkyivkATz/SJJEu9GDbxzOmtXZ3pRzzMQTcUTe0E2WTKKSpIJHVXKNF/wBrAjswlfdCRTyjMsNLKyWBIFTtEk7GAsGIADCsSy4udDQkl2bHl/FCJgOty5FzbwG0BuJM0CmS5YOfIfnUiFPKlsAobRJNmmdORLHxLOh/E/3jIsVMqoxTtGscCIQmRLWpJJXqUwq/d3elmZ4dZaklRD1NaXALP7xnGPnzJaZaJBSw1BiSHAoDy8vCGPhmfMQhKpigpSld7k1nFzTYRX5dJXoxTg23IKYvBTu0ASoKlaDRTPr1AvrvZ6HpbcbjcAoSnmMpKgGAcskjnzdqwTxGOT/ESAe9cuQ7jSWILgsNoCqmaUqSFEh3Go2BNgb+t4nNw7R0XISuJ8KEhwA/TnCbLxWkuSzOLw8Z7LYKGxJPr/V4zXOe6ukJgjybTN6nUbD+DxZWvWSe58O7w25dnndLv6cozXK840G7c4e+G8rxGY1lJCZVjNUCEuL6QPiPhTrBy4ZJ6O5RkrZR4gzFJSW3Bf0jPZUzuqD7pIHrt4R+hMF+zDBoDzzMn/yk6U/6UMT4EmCMvI5EoLTKwshAAcMkSxTZSw5feLY6wx37IzyKb0ZPwRmQTJCXFDX1MXMzxh1PqLCzfP0hoz/IUEnuhKiLpABHmL+bxmebzJklZlzAxFjsocxGVJZMjaNaaUVZJjsafH65RSK1EUBPvA6fiiYjQpSiwP11jbHFSJSyoK4aSqaoIdq1OwG5P6dRDAsoQwYBCENQfiUCwe6ixJPUmBGAR2SWBJe52jnPMSQlHNQ1E+BIt5COavQl27YRkTwrVpBFW6jUKmlvK0P2Gx4CORFyfL+sZHlOKKSS7jcc40PhrHIWnSuzNSprGTPjaZRS+th3LsbomKLh1gP1a3e3oTf+xXF4oUYg+NadITJmLSlapYLlJOl6kcvFhFuZjQKlRduZHvGdp+wtLslzPF1J6sXfZq8vN+kJ/FOEE2WoAjUioPht6U84vYnMioqB6NWIJawTWxBeLwuLTA42jP8ACSCtQSN/y5xrfB+UpKEJk6RXvlnU9BpNDveEXhnApVNX4qFvrpGncFASFTEhkJBBSXu4re1Xi/kzTfEjCLjGxilZKlDgmtXs1W/W46x4JxQQhADWq7BnD2r0gvJQlQWQ5awqNn+d/oj8SSlZJAKVVQGSNJerkqqbEACjGsRWheXLs5zDEKGk6kEkjUCXASXFABsXr0ajmEDP8lVLGtCQkuNZSAETaB1o0vpIU7Avy6nUdYSjvfCbUNCWAFdybNSAXFErSkAVSXcPR6betooslIRaZmKSop1Fa1ilNYAJDUKZmpJ3Hw0e8EFY7u/8IDkHDgtRjZ9nGz2hdxOMVKxWlzpWwAFxqO3Mgj5RYRm6RqTUgOkkKKRqf8Nfobb6LbSGaRNi8IZvdRM7xq3eSSHoC5LsdnFjSBX7pxH8v/dME8ZiAvvKCqXS4NaEEUq7Gj1raJtUv/rK/wBE79YdSBTE7HpAYBTxFJw4cFRA3a/tEK1lVWYRPJlBRqWG8VYOyTF47UGCQkWAFKdesD1l4nnlNkxWMchZMu5bjykgcy3hB/hed/veoV0oJSOrD9YWpuFWgJUoM9RUP6QW4ZnhOJSOYKeVVW/KJZIpxbQ8ZNaZpOCxhmK1FVXOmjU3A6PBWVillLIICiWDggUNf7wNyjAgFCirSkOC7M5IF/aLuaZlLwykp7yu0UxVTSnx5Dw5R5dNso2rpEuHxoKlAMT94j8ViT+sSrUHIKw4Fi3Oj1gWABMUsAVTQh7ddt6QGObGWtZmkFAbSdyPnBgrA4/gYcbJ1JZbHu1IFH33jOOIcEAT09ocZ2cIWiinGx5wt51jpZSwYk+1IrjtT0PG62DOBuGFY/FplV7NHfmkfhH3Qdio09TtH6OwEmVLMuXLZITLKUIQWSEOK6HandD37x6xln7LAtEiYuX8cxZ0gAfClgzcydReG9OPJU81nBdxUjSxANmLjandHNovkzrlVEJY2M2JJQoqJdLABLWU936ukcgz0rFVU9C0nWqhNmcBhq7w+7QAufnCphuIdR0l0kLWWKipRIJJbqRUAWEWcdN0rTMRqWtL/wAPVpCwtg6noSkIJe9xvGaT5PYyx8T5WHZ/hKPuabN4+sK3GmVInym+8KpP4T+kPGJndwc/z9vpoVc1WxO7xDalyRoi7RjXYKBINxSL+EkEVgxicFqmq5vHZwrUFI9L5bQnCikmdpGq5eg5MBXrf2itnk0tKQQxShy93WSsv/qHpBubhjh5SFpbtFBSwCH7NNguv3ixI5APuGVMYpyTDw2wS6PMDNDkHeGDLpwQzEnz3hWl2UdxX3A+cEMLijuGg5YckDFP0wziMYdTpqXqoxcGYsloBKxHKOe1LxB4rL2EFTTq8fbnEmJxjJLbD5RTTNgdj55PdFYaOPkxZz4qw3wpigNRNy/vDjlONStY1gd0gh9lOWjN8hV32JaNKy2QCArctGfylxlZ2N3EdsJjS3dJTu4bZqecUcfmNEqW2sOH8ix6M3vFJWJVLDgAjTVjVwLDn4wIxuKCiHBe58OsZ4A47HjKMT2svSRqBT3VA1Lc+RF36wL4jmsg9BXbpSA2TZkU0QvSWFCx2u3r6xYxmP1A6q+TRUzzTUjL+KsKf+IKFNOrGo+usWZKE4tA0h8QUtMQadvpB7yC2kTGSHBZ9Lgu4M3Fa0lK++mv+P5JgVl38JLhYOlllnDHYgsSG2cXeN+J/Q6XYXwqhLLLW7BiGYEXc706Ue1jHnaSfxyv/N/7RVxuZIUDRi7FTi/hQX5DY0gf9oH45vqYZBoFzZi1Bj7/AJCPSkBJqenWJxNSo/0vE01KCmiVauv6RUCQI8InTKIYm5sI81KTQRp/BPBelHbzmM5QdCWcIHNQ5wmSairESQu5PwbNmATprgXCDdTc3sIOyeDkpIISDRyXJZTvQwyZ7mSZKpUtipzpcBwmlSYopx65am1Ay1P91y/jsIwzySbLR6tFXF4qiUaiCLjbxMVMdIWtCtKStOoEkuQCSA58vyi5gMDhlibNxMwlKTp7MUd7d671dvCKOIxeKUomWjs0pl6EigQlidOlPUEjUX/ToQi9tnW06QaHD+JWkpllIQwGtKwwV+GjkEBrgRS4h4I0aR26lFQL6gNrsoC9jVqR5IziZOQEzgFMXmAEBjRnG5YA0+cB8RxAe0X2pWmpW2oqFbEA2BYehikYpfxFXN9kGHyGYEsFgUpq3a4DGFzNJKkKZQ84uzcctSUpC6B1J2KfPceMVp8wFCgqrl33fn5w8U07ZbtUOXC2bow+Gk6iU/GNdWSSqxPVz6RPicymKlq0HSCruKUHcVIDEBi4p5Qp5HjR2ZlrqxeLi8USTUAUAFTQed+sRlGpM6MdWM+V44y5aUakq3CgwIBs4DuzEP0gphcbM1AkgDpuae7CEROZhRSGFAz6qHezdPeLwzeziymTQnnU8rmJzg7GocsTmVBW1h4wuY/OBqYmpejwKxOaKO9W2BgJjMSbmOhicns6kgthswGtdHdovJRctfe/lCbKnkKB2MNS8a8kl6tQbdfOkXnCtIW72Q5nNKgak0A3s4A8qAR1w7kYKwuagL5JNn5kb2i3wtJRMBMw3UCOgTq/X8oYsbMlSgGICSoOvZrnf6eJubT4o50QYbhxE5ZJSAhIYAAB/wCa1eQiWZwppCSjvJVd0j+8Gssx8taQZSgrkQfi52tEGdZpMlFksUrLklhoFAyaMo6qseZ6QjturJqbvQkZ5wkCNUvuL5WBPIjnCLMWpCilQIIoQY0/NMS2pZBUssGd/hNCTahJMJPEITMPaWWCyhf3aNOCT6e0dO2rRUyzCTJ6gBQc4fcl/Z+haFLUKJuouOnuYH8KYdKglqDfYk8n5Ro+W4kBfZuFoVUpUARqSRpY7MQ7dIjkztz43SGkqja2xFxPAZC2QFBaRqJCFdnt8K1Nqdx41aIDicRhSBOlkJtqY6X8dvONpyHEa0OV6lkkqBozFu6lhTr13ihxDgpUxK9RSxJSUuCSW+GpYFiKUvDzXKKb2Sjmp0zLZ+cOnuqrvA/FY96ux6QF4mwwws4pllWg1Gr7vS3LesCU5gd4EPGVWi3yJDZJxulb9KR3i85YGFYZqwpFKdiVL3ikfH3sSU0yxmOLMxXR48CgnUSHckNYUINRyioEgbxYnyyyaVZz4/2b3jSkloRfkkQVLCyr8JVaj6gbdajzinp8fSLMpQDh6EF+pYt7gRFr6wQUTCWBVmbxeOik/ET1Z2MfBWtbksD9PEs6UkEEhSqb8+sCxi7wnhRNxMsFmB1Fzy/MxsOLxKZKQdQSySVK6P8AOMWlzEpLiihZrvHeb5tMmadSiW2qH6mM+TE8kv0E0HHcU4dQUoFwGDtQkig5wAxudS1A6FfnT1hRRLBq5AuwsT4R329XSKWpd4H9NEKlQzo4oSZIlMBTvEi7P8oozs+IYBTivvt4QEmafvKqdv7RzMmirMAzBube8U+GNnciadiSH0KIBqzmKszFrNVK2iBXPV5RyrkfWKpJE2yZEwm9ufj1iTtC9CIh7QWBYR6tXJoIU9E0gsXKi4ty9DEyMWR7m7VgY8SScUUqCkkhQLg8j0gOKZynQbwg1IUtSkJYOyixUbMlIckx5JxA0nrVoBKUSSSamJJazvtCPEh45Q6My0JIBv6wIxmLKmAEVpyjHgTzgxxpbFlkb0SCbHf2g/iP10ivHYHOHaQqbC+V41SEljew35mDOFXNmqCB3gRuKMYVFFmG4H9fnE0rMJiWZRpyiM8Se0VU60allA7AMki4BABLPyY0rEXEebEFCUpJLsW5MWfo8JeW8UKSNKi6Tdr22Me5hxMdQ0sQAL+HrGdYZ8ti2rsMzZjAlbDUKDm3zrC6ua+sKSKhgfUv1itis4K7OCzUsKvQRTVilEVr1i8MTXYXNBrI847NIA2/OGXDcRnmPERnCVttEiMSRuYE/GjJ2csuqZpOB4pVKmP2igku9XesT5vn0uYEkqYpqjQohQVpajWo3pGYHEE8/wA49Xi1EMDpoxO58TCrxq9glOL3QX4kzEzynXQi73PkLQDUkR8lNY8aNMY8VSEk72eplj+4/rErAb/l+sRAx8qCci0JiU3SlR+rnfwjiZOKiVN5bRXAj0KjqO5Hx5xxTn7RKUkmPey6QQVZenypdHUR6V+bdY+7Nag4ttUGkDVX8ovyT3kdRXre/OAxkzkEhwAXAqRWnjHmHTqLGg6m55QTw3w+Y/OIMQgBSWAFFWDbwoxUmDS/e7vhU+H6xCEPUN1YiPE/F5xyrf63hhCSWA9S3LpHa5YFWKm528Iq/r849XeOOs5UXNY90H3aOU2jsW9Y4CR0JY6eJiJRIo8e/hi8EjSS1Xjg1ZTQiOFJa8Tvfx+URvHHNHwl0eOTHMw1iRFxHA/R12bMTUmPlywxL1DU/OsfTT3vMfOOXjgs5HhEqSB4xxKj3eOOR6o1vHClxJLsY4SkVjgM4jwiPRePV2ggPgOkcqMSSDQxCY459HRMe6Y4F4mVfzjgI8V6R48ezLmPZXxCOGPHj5Uw22jpXz+cR84BzPhHSd44THQggR2PCPpaX/tEao+BgBsmUsAUiPtPH68o8mRw8cc5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5" name="AutoShape 4" descr="data:image/jpeg;base64,/9j/4AAQSkZJRgABAQAAAQABAAD/2wCEAAkGBxQTEhQUExQWFhUXGRwYGRgYGBgYGxgaGhgaHBwaGhccHSggHB0lHRgXITEhJSkrLi4uFx8zODMsNygtLisBCgoKDg0OGxAQGywkICQvLCw0LCwsLCwvLCwsLCwsLCwsLCwsLCwsLCwsLCwsLCwsLCwsLCwsLCwsLCwsLCwsLP/AABEIAKoBKQMBIgACEQEDEQH/xAAcAAACAwEBAQEAAAAAAAAAAAAFBgMEBwIBAAj/xABDEAABAgQEAwYDBQYDCAMAAAABAhEAAyExBAUSQQZRYRMicYGRoTLB8BRCUrHRBxUjYuHxcoKSFiQzQ1OTo9JUZKL/xAAZAQADAQEBAAAAAAAAAAAAAAABAgMEAAX/xAAnEQACAgICAgICAQUAAAAAAAAAAQIRAyESMQRBEyJRYTIUcYGx8P/aAAwDAQACEQMRAD8Azk4pI2MVpgKqtE2HWlRc3iyojpERwSqWYimvF2ZPANRFbEzgbCAMQoWRUFosIxq91ExUi5k+XqnzkSkltRDq2SndR8PcsN4IHVWxm4dyabjwZaUgJT8U1Q7qOnVTbD2vDxlvB+X4YDUjt1/jmnU5/llg6R5gnrHRXKkSkypJ0y00fmdy/wCI77wOOZ17tOv1t0jnmhj12zzJ5MmT+OkH5uNQn4JSRsClCUsPSF/Mcw1O1Oln8ReIlY3rFbE4kHZ+T7dHjPPyOQsMdFBebFSNKgGL0KSH6iJuDEn7UdNAZah1BLNXxi/mGFkhLqqpKSUJXRKaXLEkmwAgLwyChfaKJckNyp+cB7Ro04OggjMZ6DMTJUEku6R3VavxJJDEfy09IAT5s0lQnKU5vqJf3+UMnEMhPaGag1mMvTbSTcjnV4o4LMgVo1BKlp7yXSDUbkdOfNoEWn2dB6tIrz+HZqZYWdKSbIJIW3MuGHgS/Nogw2XLWSFBKWF1qCRZ6Hc+EX8xnLJdStT9fzF3gzknDkjE4cTp86YgBZQUhSEJdx95SS5OoDxpBhGU5cUFZKVzYnmZp0gODVyCWjTOH+I5UvDykAkqCRqcqJ1GqjUWcteKuN4Gw0tJ7JU5C2odeoPzKSG8qQjzFLws/sp6Q5stPwqrQgGw2Ii3GeF2hH8edVF9GqfvULB23ry/Tw3IgLmuN7wYamQmlQkFXfc1c/HalrhoqZVMC2CaGlBW5Z+o+uUCcyzArmzBLDupTlXwgOQN+TX9DCyyuS2QhiqTPsZqJC1FSnoClQSPAWYdB185cLOS9QdQGptQHRyQlyPExSVKT99apij/AJf6t0ilNlAgpCikG4Bd2sLV5s8Iu7NKjaol1nE61KcJfQ4VcDlQNf3MVzwnrUCiZpR97VUjlp/E8WssGhOgl66g16/V+sXDiSEnqSd7AAX33i0FGguUk/qL+acPCQAtM3WApNCljcChci5F2ieTMTJAX9nTOVqI1kk6FfhUl2d3YsxiLHzFTgQgihDh/MU8WjjEZZMWtZl86jUzu7NsYDqT0UVtfZhbKM/mKWpwmWBtLQlPqWreO8Tjnv8AC+o1p0ELLzZKi4qzEKDnyjtOLKqkl+bsR0iUoM54ldoOpxo5g86t5Ndv6RVxGZTQe7OWl6BNNDeHPyilKWon5sP0iIJ7xZuj/OOUTlBWFsvz9aVpKky1KRYhOhXUHSwI8RFjH5gVrVMUV6yXZTENX4VA2AajQFCe9QXFRvBNKNQQkOSHFOV3PQVHlDOwOEU7GTCYiQhCNC0apjVJAJJG4uD0j7GT02UdWxAAPkR+sJ+HwvaLJFAGUT42bx5mL+Ixb3AHUU9tnhvk10SeLfZ5ispSlRUmiSLEMx6dIUp2FKlskOVKYAXJeGjB41g1SkkhiduY5QU4XywSkLnqAJVqCVfhS7Bv8V/SOg+yvyOC2Z3OllKik3BYxxD/AIvI5c9RnKolA0kJutWwJPv0ip/swr/p/XpDciizxF3EpG0Ugo84sSQ6SYrPWGKo+IePjLMSAiPRMgBK5TDBwZiZaJkwLLFaNIfcO5HsPSBC62jzAYRU2YlCLk35dY57QsknGmN+LmoCu4XHU2PjHyJ/U/nBJfDUhKBrnK1Ac01PmKRTk5fJT8SlKPQ0jLKBlUotaONZUaE9KRYRh1D4WUpnSlwCojk/K8TowY+MOJT6Xo7tUczHa8amWFKlp0q06Qpnodg5cPc82ibVC3fRziJKyUqxC0SkoOoIT35hI3VsPP0iGZipQ0TNOvVYlRDsSKhNrQOxcvW5YamuAznrzirgsVrkpSWBlkpAarElT+RJEPXJWOoWrCmNx5mqcBKegDBhanKO8rzPsStQQl9zWtAL8ukDpColxwT2KdBeY51oYh0u4Oq2wpAivQKXTGHI88wgB+0SZSi5IUE2eraTQj6rDbIz2ToAlhOlmSlIIDdALDnGGYuaSQCGbY3eDuVziEJBLKa4AJpau0a4ZHjjQubxU/tbNRXmQU7lqFq2cUrC7xZLw6pcsYnU2sMUvqFagdCKehuIo4HMVWUtJPM/pQvF3FJTNl6JhDMyVB0AF3AcknS+4FPC3PJZnhj+OSf+iDD/AGdE8zMMFBEpB0vrLqCXfUVVDU3dwesL/bskAf1fnFvGTTLmYlFkSJOlgPvzFy0166faKU6UJJ/invfgeo/xHb84hNOzVCJLh5ZU/qeQHU8o9mzUCxCjzqE+T39ha8D5+YhVAsAbJTQDy3Pi8R5bJm4maJUhBmzDZKUi3MmgA6lhHRTKKDZ9ip5FQbVcc+ZMQ4jNVTiEJ7qd+Z5udhUw/wAj9kGLmIBmz5Uov8IBmHzLpHpFLNP2azZKDMkLlzmHeEvUHAuUpP5AnpFVpbKcUKACZYZHxNVW9flE+GzlUkNpStLC5INzR+j8ogXJoSQw9PERxI0q7qrHkLEenhHcqdgaTWyTNM9VP0p0JSBW7mzXLUijKxKmoBzPWLONnoSkJSClPJgqu5NAz9IiKACFBTBtVn8qQXLlthiklpFmdjAO6j4mr0/rEeBUxNvPf9I4RPClhw3Kgf1Ai8pMtu6kg83JfyIgWkK9aPELSVKAHea8e5VmBlzgmaHQruKF9IUCNQ8HfwcQHn65Swt3rf5EQVkY1E4aghlpFdr9RtHNas5x0HsTPKF9gECZP1EnS4lgPQAEupgxclI8YBZnNWFaZj6h1YN0SzDyi1jswWJcmbLAEyYjs5izVRMk6RegdJS5uWjnPZakSUqB7qiNT946lJ1C9djSFSsSKpqyng54KVAUKQ56peGXDYxsKlBLKKggAODWrW5lNesI6MYpJ1BgWuwtDXw3PmLSVzgEyw5RMZlaiGdA+8eu0dL67Dljqw1j5dESJXwoDuSWJfvKJ5AvUlvGIe3P/wAqR/5IpZ6ibMlJRKZCGbs9SdRaidZKnJ3hc/dGI/CP9aP/AGgW5buiUIJrbKEkfwzFJovy/wDhmKbRY2I+AjwiPDHTRwwQyzLiuqiyYb+HsBKQSpIBNnhE7cgM5aGrgRRJWCb2eAyGZPi3YX4lV3Eq5H0eBOHTqTqLsaDrB/O0tL0sDrUE9am48IpKQAwHwpFP8of5Rny6IRdRRdbTJQl2Z2ALkEmpUbisUFSww3cknyoL+JgXLxypiqklItb1PpBFU572aFZzi0RYphXaFSVMVqcAgPXzO5g5m2JSEsTeAC5xZgWSK0ep68zFMK0asEdWy8vGqTQed6DzEaecPh5uCRPlyEFUwFJIBFQ4dKbAuNhGQXAP0Y1z9nWGUjDykrBKZiVKCwWMsKPdCRuSCSTtaHfGKFz4OSXH8ixiuAp6yhSiJZmkiXrICe6lyCwJflEU/wDZ7jpI1oVKWQH0pUoHyC0pBfxEaPmmFSpaVzCFlJJQCNJSoBiygLswa1+jVU5g5LOBsFUbaIPPWi8cbcTJ05mpK1InJ0KSajSxB5EXET4rN5mk6SWbagrzIqYauKspkT1JWsqSRQqSwJGwL7PV9nMAV4FEoKQlyFbEg+YpDqUGuSI5IxjKmixgMar7NN7OYmYtHZJRMWllDvEhJd9QSQ6XtAPKsGJy1iYSqY5JdR1UvWxJO56RYweHWnCT0pYKXMllNQCySrcxZ4LyKbMVMWCAUgvVyyr+ybw0pUm0wNcVJkeZZATNMqQgukAk89QcV8CD5xsfCeDw+XYeXIlATJ8wapqhRy1So3CBYD+sZ5gJ4XmEiQkjRQKIJ1d1FNewPdFLQ7YWQmSSvXrKgH6M49x+cReeWNf4L4cfOKsZlY1SwTqYFnY22LdRX0gRiccA4SGANGtzdvGBa8zakB8wzEh67en9P1jC8zkzdHDQA4yQFzAUAAK1ajS/PoaQlzJmgkG4hj4hxA+zl6KcW56h+YJhRmTiq8elgbnHZjzY1GdII4ueSgKYMqhH80RyZCikJ2Tz2jzLO+Fyj94On/EI5y/FEKAN3oTcGKpVog9dFpGECWUpQYeMTzFK6N4frHUxDpP3bCt7uY6w6QJB1GgUavs1GgN2JZTmp1Ag7xSwJ06gd/lBXA5ZPUHTKWpJGoMO83+D4iOoBEWMDw1PmEkSlAPuGPWhjr49jWo9k2BR2+EXKR/xELExI3r3VN1omLOcZcuamXJlkfwgAtalBKNQTpLfiqDZ4v4TLpmHlkSZZK1feOmn8x68gLXMLuZ4Ock99S69FJHuBCRbfRBPlLTLcjBYTCjXNIxE0WTZAPgfi8/SBmb5/MxKnV3Qn4UigSIgQKsNorzpAB6w6W9lowV29su5dhdfaG7I8akhvOhikx5H3ho4fkf7oCfvTFKNqBICQ7+frHXYS/wD1R+kddMX5KbFVCu5FaJUu0RRQuj0CPWjjtI7FY4JwtMEcvxxlKSobe8QypLxLh8EpSglKFLWbJQConyFW5mAxuF9jFk2OmTdSlqJQKpSbPZ/R4ImUVaiBRKSSSwYW36kesG8h4InJk655TITc0K1ANvpcJF6k0i8vh6UA3aTShVFKKQlKh+EoKSoh2N9njJN/a5dGb43KeujMkSnDGx8rH2MXDO0gvB/OslTJBUFAyx91MpKlEPcqUQaPc6qDxdfxi5ZA7Nqhxrlu4Nv+Zp+R5bQ6qfRSWJ2AcXiNaj6CPMPhlTKSZa5nRCFLL/5QY1TgX9n0tcoYnHBCgay0lHZp0mxmBg5OySKdXYaVKkpQnSkaUpFgAE15BIA9OcaNRQXNLSPzUrh/F01YbEJBo5kzAA+/wAPnGl4XNxKTpdtIYDoAzRo3bsSAHBLqd+XLnTlt1eBHEWQycUkEghWxFD5jfzs8Y8z+TRXHNJ/ZCfPzvWKq2NNoHqzAFRPT9YX+IcHOwiwlbEGygaPuHYVHvfwDKzAsaxJeO37NilBdDpg8JOxk0S5F91fdR1PM8h/eNIyn9m+FQgdskzZm7qUEv0Skini8LP7MceJElCyl+0cqO7k39GHlGi41RP8SVMSDQDUSpLOHoGqzt1aHxTUU1V0/wDmZfI3JAjMOAMCpLCUZZuChSvGxJDQr/uP93/aFKUgS1pSRMDJ1HUQdQJLMNI+qPk/F9p/DlnUtviag6npEsvJZSUjWEzFCrzA4fmEmifKKp826WvyZpxuPFs/O8nHfxl4hAcmYokp1fCkABqm4PQd3pDOnNnQGL0FaVbeNmxMtGnTo1CtGe/XYVtGY8a8NoCVLkfw1jZNUqBNlJ28RbeM3kSjKSTPQ8WaqqIeGsP9qWor1CUkpBWCE95SgyQ9D3Qp+VDVxGmow2Hl6UplpBHLu3BBJNHoTfeFPhEJw+Akj4lklanDB1VdruAQPKJlrmzZoAJDn4qtZ4isqxuoIOSLyPbpBjibhnB4mUozMOhSgKKSAlQPRQvXYxhPFPCwwy0ipQsOhekj/KsfdUOX9W2vMcz7FOlw73t7QocSqTPlhCque6RsrmenTqY04/J3TMvwyasxxKFS5gP4S784L4qShCphUHqlQYsObE7VNYI/u5rhbksQpihDHmAzjcEnatxDNkHBhxE1CiFHDBnUdLzTyS5qOauXWNc5KyEruhUyDL8TjZhTL7ssEAzADpQS1KVUro/UkCsanl/BmCkSwJkr7Qv7yppJB8EPpvt7wyrQiTLCJckoQhLJSgCta9wXNqm9YX8TiipmIcirWfwNed4z5MrX8UWx40wVmGTYNUwzEyUy5zuJg7zHYlJLU6Na8I/FmJxaFaZs1WkfApJVpV4Ob8xce8Py8GdSCVpe/Ngb0gTnkoTUzEKS8s923IBlB9xzhYZHf2Glhi3a7MvXiZlytR8zFrA5pOBSETCC/Mn1G8Up5IJQbpJHoWiKVN0l2rG5xXoi4p9ocjjZMwmWAhM1VlFISFKZmURQE7bPtADNJK0OJiNKnZIarj83gcHVUXhtyrFTJiOz1JGLSk9lMIqU7oCvxNY3oRCNVsi4/HtBKbJEmTLSQruoGru01M6jVQBIJ9oGfvRHJf8AqgRPwq+zWvtAtAOkEguotUpfZ9zFT7ErmY50LHGn2z77QkPSICN2j4MTR4+7xPSHNqVHstQZtIfnHaEkC3tHUsgW94u5Pg5uLxEqTKT3lqABYkJAuo9AHPlHDdE/DXDc3GLKEOEgjWtnCXslIcalmtHDAEkgRt+ScJ4fASHIqWd2JUoVGtdCou5YMkbCC/DXDsrBoEqWD3UllNzNVEm61FyT4CwEXMZMSqhPRnYvz5RLJ1si8lvQsY7E9pVKmBZqeBr5U6eMDJgnLkq0pTLWhQYqqFJBBKugUx8AebwbxYCSLEAEKfd2qOsAMxzqUhTHug91lAsroNucZCit9HOOAQFqO4Dh3FAwpb9YTxw7LnYqWSGBU5QLAABtjSgdPjFnPMyKu57DYbXsWpeIMgzAJxAcVZ3O7kVbatYMbj9iyjo2vDSUaUlSXO1HZgA52Fto4xMvUoBJoASRqYuVA8jcP/SAmVZt2hAKiDa/OGLCyAkFQFVlyfGla7P7RZZ+d0jJLG49gaWgJJOlqkBmdntctZ4qTcSCWBBZnq5Bb1/vBXG4ITCwqUlw33T1IgDm+EUkkMzhibE7XiO7HVMWeMMKJ8tSDe6X2IsR9bwh5Rw2iZhJuJmzjLEuYJbaCoOUuXqK1EPmOw5lpDl010q2LCx5WfyijkGWFeU4wD/mY1JTsGT2bkf/AK9Iphnp+vZeUdL+9C/gM2+zlMlKydIHQ94PpV1Dhx+kGF8SrCWK3+vSGLhjgeWEK1y5JmMS5eYoOSQVO9W6B26xNguAsOZwUtJUAW7Mk6VK5kP8Ir3LW2oYyWOUiqyJLYa4BmK+zdsxUuaCoBLVSPhAJYV5k7wwzc2GsS0hRWQ4pTzVavyjqQdHdSwADADpQ02tbZ4slRAUlF2cEuQ5e45UikaS4pmOb5S5FGfiWBFUrNT4t7sK+cJHE2I0y1MQSxrcXqPCHHOpqSyW7zX5cxGZcc40SklOl9VAQac6tu3rGaWNuVI04Gkd8PZ6ZkpINwVAdQDcc9veGnDZmQlzMSUlmTuH6XjDcszQy11JawrboOnSHaRmSyydKkkhwFDQNIDvXZt7Qc3juMtey8WpobMdjZUx9RapLgtXevr6xRx+NlhKtFQBQ84TMYTOCtK+4PiKTzLCzm5inNmmWBLqkCqTUgv1+jBjhbX7A4qLGfI8IJuI7ilBKjqmGhowGiWbpfSSojntGoSkypZUqUjSZhBXpTVRACa+CWA25Rk3AOMA+I1ClbkVtbwh+OJBNNAFA4oRWtzyAYfnC5JyU3FiSxqrD82elIBJdhYl3JoAaF7De6g8K+JVrRqLagxCgkJHR6e+zRelYlgdQolgFczzb1p1HKgbGT0pSdLAqbU45OfDc+u0dGWiajQt5rmiiWIIKTY0DiKU7NiUFJNPreIeIsQhREwuQKMGcu5F+VYCTSSHSdSAakUKX/EnYdah6O9I0wx2ijaS2Csep5izzMVknnBjMcv0SitIJBU71LdPDrApUsgAkFjuxaNy0qMSkpbRZwuICQTvtSL+XLKlIUksvU4IozVp6QEUIJZRLWtWiWl1bElgkczCyQs1qxizLEBapczsipJTqUAoBKVAnUyWD94Pe0Dv32v8KfaJsbl86Xh9C061BZAKNgsDpzHvAj9xz/wGESXsjGMaKkv0j1N6VJjvR5R04SaOYobTlQHMP1Ma5+xTJ+zScTpB7R0haqaEJFdI3KleyYyBUuvJ43vhvBFOGkIStSQhAZIo9B8RPnEsuThQs1aHtWJSKlV6X36QDzdlg2FzqBqPOOVSwoMZpCkjkAK2+gdoBY7Gdgkgq1JFgfIAPyjJLLKXYkYfjsXc6XNQtA7Zk1GmhCi1Nwd9uRitluU4rFv2YOlIYrIo4oQOZ6AbtFjKcAcZOBI0oTWYUgPf4Uksw67DZzD1kaGmkAfwwyEpDgMGLpLh/uvt8XMxaEdbKynx17EWdwAUqAOIUpRGp0yyzktXvHfrC1mPD+Kws5KyRMQD3tHxaWYOg1o1Km0b/No5TpBPxUuBzhE4gWWUSpOlyzBgEuKHn49YTJPi/wAhxzcnsVuCkrXjAoKZBI1Vo3Ii4JaNqwpGkEM2zWvGD5ZiBKnqWCyVA05kEGz3Z4d8u4vDBy9bPYWDNS0CGZQ9D58UpO0PmJxaJekFQBVahI8Sf1hZzP8AnWCXZ0gpoQ4oSeX5wLxfFanCFaTrZCaFy5L6qszNTp1oTlrQUkGwFA4JFaUO+8c83J/oh8fFbEriufoTpDsoskWGo8qw28IypGGwgQVaySVK1VGo1omyQ5Lbwm8dT0mWTJUXSQsA3oXtyhew3EhShJC3SduSmDg1+gYRqTVwNSipRUWarK4hCVTEy06dgwDEsB6VJpuOUX8I7Be7BPOt4QOEcQZyVTSblh4At7sfWGSfmLDSNwxHPpEHNx0wvEvQbxWKOlSx90gM1S7F0jwMeSM8TpZS1hXgGNPCkJuP4iUHTZrhz79RWAq8+oz1jk5XaA8VqmOGIzMFblT/AJdIReP8ShaVAKSllJ7ynvYszk726RSxeY3L32eKUl5upRJb3URcPyAueo5xoxRp2wuFFLKJBlyp01MtayNHZqYILKUUqVKPeGpygOHIGpiDUO+Q5AQkEr7qiUEqK1glTuAksD8Kw5vWjAQK4fwyDMeaS4YO5Kme2s/dqBpDB3vtqGCnp0AJHQUYBnH5bw/kZvSFhFxBuB4ckTAxJUlNqqZ/yboKdIG5pwbhpiVjSyQpgRqSoGiSQFHSoEtVq0FYb5Sxq091Vu41XdwR0YGjR5mhVpGlncFWoagU6hqAYhjpoDt1jLHI07sZtt0YgcFMwE0uSqUptK2IZ7BQI7poQ0G8HnTcnO/Sw9mhtz/CIWkux1UI2qLNGQ5zh14aaUu6TVJvTl5RdRjm77Dz4LfRoaM8KhcU+nB8zEM/FBYJJehZtjTaELD5wd4JYXHlT6AparBg/tAfjuIU4taZ7nZCAEahqUQb0+qwGw+IKVDTRXMDvdWP6e8GBw7PnEKVLXqJYDU3hRi3jB7B8DKASTJmpUCxOtJ66hpUPBiUmr1tGqDjFUQyW2LyMzWwdlCxcing7C0WZ+aLbvBxUMCCG83v0gzmPDhTLMxSZhln7zSwzO7nWkOFJN0nesBlZGKBM4kKqAJWo0HIL71DdNOoh7syTxX0gJi5SSCtAYbp5dR0jnKsy7JRdKVJNwQ/hBtORh6rnJUCwK5SdPT4ZiqX2YbwOxHDS03UlPI6nSfBg55MzhqgQ6/DHUW1TDOQZmuZPGptIlrfkAWIfa4FTBT/AGgwv/WHt+kBMjwmkpl6BMStzNJcOlKVKCU1DO2lz+J4G/YP/qo/703/ANo5JeyD8fkyivkATz/SJJEu9GDbxzOmtXZ3pRzzMQTcUTe0E2WTKKSpIJHVXKNF/wBrAjswlfdCRTyjMsNLKyWBIFTtEk7GAsGIADCsSy4udDQkl2bHl/FCJgOty5FzbwG0BuJM0CmS5YOfIfnUiFPKlsAobRJNmmdORLHxLOh/E/3jIsVMqoxTtGscCIQmRLWpJJXqUwq/d3elmZ4dZaklRD1NaXALP7xnGPnzJaZaJBSw1BiSHAoDy8vCGPhmfMQhKpigpSld7k1nFzTYRX5dJXoxTg23IKYvBTu0ASoKlaDRTPr1AvrvZ6HpbcbjcAoSnmMpKgGAcskjnzdqwTxGOT/ESAe9cuQ7jSWILgsNoCqmaUqSFEh3Go2BNgb+t4nNw7R0XISuJ8KEhwA/TnCbLxWkuSzOLw8Z7LYKGxJPr/V4zXOe6ukJgjybTN6nUbD+DxZWvWSe58O7w25dnndLv6cozXK840G7c4e+G8rxGY1lJCZVjNUCEuL6QPiPhTrBy4ZJ6O5RkrZR4gzFJSW3Bf0jPZUzuqD7pIHrt4R+hMF+zDBoDzzMn/yk6U/6UMT4EmCMvI5EoLTKwshAAcMkSxTZSw5feLY6wx37IzyKb0ZPwRmQTJCXFDX1MXMzxh1PqLCzfP0hoz/IUEnuhKiLpABHmL+bxmebzJklZlzAxFjsocxGVJZMjaNaaUVZJjsafH65RSK1EUBPvA6fiiYjQpSiwP11jbHFSJSyoK4aSqaoIdq1OwG5P6dRDAsoQwYBCENQfiUCwe6ixJPUmBGAR2SWBJe52jnPMSQlHNQ1E+BIt5COavQl27YRkTwrVpBFW6jUKmlvK0P2Gx4CORFyfL+sZHlOKKSS7jcc40PhrHIWnSuzNSprGTPjaZRS+th3LsbomKLh1gP1a3e3oTf+xXF4oUYg+NadITJmLSlapYLlJOl6kcvFhFuZjQKlRduZHvGdp+wtLslzPF1J6sXfZq8vN+kJ/FOEE2WoAjUioPht6U84vYnMioqB6NWIJawTWxBeLwuLTA42jP8ACSCtQSN/y5xrfB+UpKEJk6RXvlnU9BpNDveEXhnApVNX4qFvrpGncFASFTEhkJBBSXu4re1Xi/kzTfEjCLjGxilZKlDgmtXs1W/W46x4JxQQhADWq7BnD2r0gvJQlQWQ5awqNn+d/oj8SSlZJAKVVQGSNJerkqqbEACjGsRWheXLs5zDEKGk6kEkjUCXASXFABsXr0ajmEDP8lVLGtCQkuNZSAETaB1o0vpIU7Avy6nUdYSjvfCbUNCWAFdybNSAXFErSkAVSXcPR6betooslIRaZmKSop1Fa1ilNYAJDUKZmpJ3Hw0e8EFY7u/8IDkHDgtRjZ9nGz2hdxOMVKxWlzpWwAFxqO3Mgj5RYRm6RqTUgOkkKKRqf8Nfobb6LbSGaRNi8IZvdRM7xq3eSSHoC5LsdnFjSBX7pxH8v/dME8ZiAvvKCqXS4NaEEUq7Gj1raJtUv/rK/wBE79YdSBTE7HpAYBTxFJw4cFRA3a/tEK1lVWYRPJlBRqWG8VYOyTF47UGCQkWAFKdesD1l4nnlNkxWMchZMu5bjykgcy3hB/hed/veoV0oJSOrD9YWpuFWgJUoM9RUP6QW4ZnhOJSOYKeVVW/KJZIpxbQ8ZNaZpOCxhmK1FVXOmjU3A6PBWVillLIICiWDggUNf7wNyjAgFCirSkOC7M5IF/aLuaZlLwykp7yu0UxVTSnx5Dw5R5dNso2rpEuHxoKlAMT94j8ViT+sSrUHIKw4Fi3Oj1gWABMUsAVTQh7ddt6QGObGWtZmkFAbSdyPnBgrA4/gYcbJ1JZbHu1IFH33jOOIcEAT09ocZ2cIWiinGx5wt51jpZSwYk+1IrjtT0PG62DOBuGFY/FplV7NHfmkfhH3Qdio09TtH6OwEmVLMuXLZITLKUIQWSEOK6HandD37x6xln7LAtEiYuX8cxZ0gAfClgzcydReG9OPJU81nBdxUjSxANmLjandHNovkzrlVEJY2M2JJQoqJdLABLWU936ukcgz0rFVU9C0nWqhNmcBhq7w+7QAufnCphuIdR0l0kLWWKipRIJJbqRUAWEWcdN0rTMRqWtL/wAPVpCwtg6noSkIJe9xvGaT5PYyx8T5WHZ/hKPuabN4+sK3GmVInym+8KpP4T+kPGJndwc/z9vpoVc1WxO7xDalyRoi7RjXYKBINxSL+EkEVgxicFqmq5vHZwrUFI9L5bQnCikmdpGq5eg5MBXrf2itnk0tKQQxShy93WSsv/qHpBubhjh5SFpbtFBSwCH7NNguv3ixI5APuGVMYpyTDw2wS6PMDNDkHeGDLpwQzEnz3hWl2UdxX3A+cEMLijuGg5YckDFP0wziMYdTpqXqoxcGYsloBKxHKOe1LxB4rL2EFTTq8fbnEmJxjJLbD5RTTNgdj55PdFYaOPkxZz4qw3wpigNRNy/vDjlONStY1gd0gh9lOWjN8hV32JaNKy2QCArctGfylxlZ2N3EdsJjS3dJTu4bZqecUcfmNEqW2sOH8ix6M3vFJWJVLDgAjTVjVwLDn4wIxuKCiHBe58OsZ4A47HjKMT2svSRqBT3VA1Lc+RF36wL4jmsg9BXbpSA2TZkU0QvSWFCx2u3r6xYxmP1A6q+TRUzzTUjL+KsKf+IKFNOrGo+usWZKE4tA0h8QUtMQadvpB7yC2kTGSHBZ9Lgu4M3Fa0lK++mv+P5JgVl38JLhYOlllnDHYgsSG2cXeN+J/Q6XYXwqhLLLW7BiGYEXc706Ue1jHnaSfxyv/N/7RVxuZIUDRi7FTi/hQX5DY0gf9oH45vqYZBoFzZi1Bj7/AJCPSkBJqenWJxNSo/0vE01KCmiVauv6RUCQI8InTKIYm5sI81KTQRp/BPBelHbzmM5QdCWcIHNQ5wmSairESQu5PwbNmATprgXCDdTc3sIOyeDkpIISDRyXJZTvQwyZ7mSZKpUtipzpcBwmlSYopx65am1Ay1P91y/jsIwzySbLR6tFXF4qiUaiCLjbxMVMdIWtCtKStOoEkuQCSA58vyi5gMDhlibNxMwlKTp7MUd7d671dvCKOIxeKUomWjs0pl6EigQlidOlPUEjUX/ToQi9tnW06QaHD+JWkpllIQwGtKwwV+GjkEBrgRS4h4I0aR26lFQL6gNrsoC9jVqR5IziZOQEzgFMXmAEBjRnG5YA0+cB8RxAe0X2pWmpW2oqFbEA2BYehikYpfxFXN9kGHyGYEsFgUpq3a4DGFzNJKkKZQ84uzcctSUpC6B1J2KfPceMVp8wFCgqrl33fn5w8U07ZbtUOXC2bow+Gk6iU/GNdWSSqxPVz6RPicymKlq0HSCruKUHcVIDEBi4p5Qp5HjR2ZlrqxeLi8USTUAUAFTQed+sRlGpM6MdWM+V44y5aUakq3CgwIBs4DuzEP0gphcbM1AkgDpuae7CEROZhRSGFAz6qHezdPeLwzeziymTQnnU8rmJzg7GocsTmVBW1h4wuY/OBqYmpejwKxOaKO9W2BgJjMSbmOhicns6kgthswGtdHdovJRctfe/lCbKnkKB2MNS8a8kl6tQbdfOkXnCtIW72Q5nNKgak0A3s4A8qAR1w7kYKwuagL5JNn5kb2i3wtJRMBMw3UCOgTq/X8oYsbMlSgGICSoOvZrnf6eJubT4o50QYbhxE5ZJSAhIYAAB/wCa1eQiWZwppCSjvJVd0j+8Gssx8taQZSgrkQfi52tEGdZpMlFksUrLklhoFAyaMo6qseZ6QjturJqbvQkZ5wkCNUvuL5WBPIjnCLMWpCilQIIoQY0/NMS2pZBUssGd/hNCTahJMJPEITMPaWWCyhf3aNOCT6e0dO2rRUyzCTJ6gBQc4fcl/Z+haFLUKJuouOnuYH8KYdKglqDfYk8n5Ro+W4kBfZuFoVUpUARqSRpY7MQ7dIjkztz43SGkqja2xFxPAZC2QFBaRqJCFdnt8K1Nqdx41aIDicRhSBOlkJtqY6X8dvONpyHEa0OV6lkkqBozFu6lhTr13ihxDgpUxK9RSxJSUuCSW+GpYFiKUvDzXKKb2Sjmp0zLZ+cOnuqrvA/FY96ux6QF4mwwws4pllWg1Gr7vS3LesCU5gd4EPGVWi3yJDZJxulb9KR3i85YGFYZqwpFKdiVL3ikfH3sSU0yxmOLMxXR48CgnUSHckNYUINRyioEgbxYnyyyaVZz4/2b3jSkloRfkkQVLCyr8JVaj6gbdajzinp8fSLMpQDh6EF+pYt7gRFr6wQUTCWBVmbxeOik/ET1Z2MfBWtbksD9PEs6UkEEhSqb8+sCxi7wnhRNxMsFmB1Fzy/MxsOLxKZKQdQSySVK6P8AOMWlzEpLiihZrvHeb5tMmadSiW2qH6mM+TE8kv0E0HHcU4dQUoFwGDtQkig5wAxudS1A6FfnT1hRRLBq5AuwsT4R329XSKWpd4H9NEKlQzo4oSZIlMBTvEi7P8oozs+IYBTivvt4QEmafvKqdv7RzMmirMAzBube8U+GNnciadiSH0KIBqzmKszFrNVK2iBXPV5RyrkfWKpJE2yZEwm9ufj1iTtC9CIh7QWBYR6tXJoIU9E0gsXKi4ty9DEyMWR7m7VgY8SScUUqCkkhQLg8j0gOKZynQbwg1IUtSkJYOyixUbMlIckx5JxA0nrVoBKUSSSamJJazvtCPEh45Q6My0JIBv6wIxmLKmAEVpyjHgTzgxxpbFlkb0SCbHf2g/iP10ivHYHOHaQqbC+V41SEljew35mDOFXNmqCB3gRuKMYVFFmG4H9fnE0rMJiWZRpyiM8Se0VU60allA7AMki4BABLPyY0rEXEebEFCUpJLsW5MWfo8JeW8UKSNKi6Tdr22Me5hxMdQ0sQAL+HrGdYZ8ti2rsMzZjAlbDUKDm3zrC6ua+sKSKhgfUv1itis4K7OCzUsKvQRTVilEVr1i8MTXYXNBrI847NIA2/OGXDcRnmPERnCVttEiMSRuYE/GjJ2csuqZpOB4pVKmP2igku9XesT5vn0uYEkqYpqjQohQVpajWo3pGYHEE8/wA49Xi1EMDpoxO58TCrxq9glOL3QX4kzEzynXQi73PkLQDUkR8lNY8aNMY8VSEk72eplj+4/rErAb/l+sRAx8qCci0JiU3SlR+rnfwjiZOKiVN5bRXAj0KjqO5Hx5xxTn7RKUkmPey6QQVZenypdHUR6V+bdY+7Nag4ttUGkDVX8ovyT3kdRXre/OAxkzkEhwAXAqRWnjHmHTqLGg6m55QTw3w+Y/OIMQgBSWAFFWDbwoxUmDS/e7vhU+H6xCEPUN1YiPE/F5xyrf63hhCSWA9S3LpHa5YFWKm528Iq/r849XeOOs5UXNY90H3aOU2jsW9Y4CR0JY6eJiJRIo8e/hi8EjSS1Xjg1ZTQiOFJa8Tvfx+URvHHNHwl0eOTHMw1iRFxHA/R12bMTUmPlywxL1DU/OsfTT3vMfOOXjgs5HhEqSB4xxKj3eOOR6o1vHClxJLsY4SkVjgM4jwiPRePV2ggPgOkcqMSSDQxCY459HRMe6Y4F4mVfzjgI8V6R48ezLmPZXxCOGPHj5Uw22jpXz+cR84BzPhHSd44THQggR2PCPpaX/tEao+BgBsmUsAUiPtPH68o8mRw8cc5H//Z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6150" name="Picture 6" descr="http://www.gthbhaber.com/wp-content/uploads/2015/10/patates-calistayi-baslad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323" y="-27520"/>
            <a:ext cx="4950364" cy="30964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http://4.bp.blogspot.com/_-dyf0gVhSYY/TB9s1EJtlzI/AAAAAAAAAQM/Pol8bSxXQo8/s1600/sprouting-seed-potato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1716" y="3068959"/>
            <a:ext cx="4762500" cy="3789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5332889" y="597389"/>
            <a:ext cx="29001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PATATES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06782" y="4437112"/>
            <a:ext cx="29001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PATATES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08045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ww.agaclar.net/forum/attachments/bagcilik/92942-100_11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370" y="0"/>
            <a:ext cx="4647714" cy="3019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://www.agaclar.net/forum/attachments/bagcilik/92943-100_112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1432" y="3019640"/>
            <a:ext cx="5112568" cy="3838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5652120" y="908720"/>
            <a:ext cx="23887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ASMA 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87286" y="4647186"/>
            <a:ext cx="21948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ASMA</a:t>
            </a:r>
            <a:endParaRPr lang="tr-TR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177803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www.karayemis.org/upload/resimler/haber/karayemi%C5%9F%201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3602"/>
            <a:ext cx="5380214" cy="3179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encrypted-tbn1.gstatic.com/images?q=tbn:ANd9GcRH4qzf_3Ganwc7rWTEihB6TnOgA45dKOGc_ZgBCn_16ZnEPdN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212976"/>
            <a:ext cx="5037931" cy="3673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5652120" y="836712"/>
            <a:ext cx="288032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TAFLAN</a:t>
            </a:r>
            <a:endParaRPr lang="tr-TR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55576" y="4588156"/>
            <a:ext cx="265008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TAFLAN</a:t>
            </a:r>
            <a:endParaRPr lang="tr-TR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95125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12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-324544" y="0"/>
            <a:ext cx="7282478" cy="857250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latin typeface="Adobe Caslon Pro" pitchFamily="18" charset="-94"/>
              </a:rPr>
              <a:t>VEJETATİF ÜREME NEDİR?</a:t>
            </a:r>
            <a:endParaRPr lang="tr-TR" dirty="0">
              <a:latin typeface="Adobe Caslon Pro" pitchFamily="18" charset="-94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79512" y="1340768"/>
            <a:ext cx="8229600" cy="4572000"/>
          </a:xfrm>
        </p:spPr>
        <p:txBody>
          <a:bodyPr>
            <a:normAutofit/>
          </a:bodyPr>
          <a:lstStyle/>
          <a:p>
            <a:r>
              <a:rPr lang="tr-TR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Vejetatif</a:t>
            </a:r>
            <a:r>
              <a:rPr lang="tr-TR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üreme, yüksek yapılı bitkilerin </a:t>
            </a:r>
            <a:r>
              <a:rPr lang="tr-TR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vejetatif</a:t>
            </a:r>
            <a:r>
              <a:rPr lang="tr-TR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organlarından (yaprak, kök ve gövdeleri) belli kısımlarının, ana bitkiyle aynı genetik yapıya sahip yeni bireylerin oluşturulmasıdır.</a:t>
            </a:r>
          </a:p>
          <a:p>
            <a:pPr marL="64008" indent="0">
              <a:buNone/>
            </a:pPr>
            <a:endParaRPr lang="tr-TR" dirty="0"/>
          </a:p>
        </p:txBody>
      </p:sp>
      <p:pic>
        <p:nvPicPr>
          <p:cNvPr id="11266" name="Picture 2" descr="http://img24.eu/h-45hx4ed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328" y="4077072"/>
            <a:ext cx="1655504" cy="2564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img24.eu/h-45hx4ed3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636" y="4293493"/>
            <a:ext cx="1524000" cy="2564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4652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79512" y="116632"/>
            <a:ext cx="8640960" cy="4572000"/>
          </a:xfrm>
        </p:spPr>
        <p:txBody>
          <a:bodyPr>
            <a:normAutofit/>
          </a:bodyPr>
          <a:lstStyle/>
          <a:p>
            <a:r>
              <a:rPr lang="tr-TR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Vejetatif</a:t>
            </a:r>
            <a:r>
              <a:rPr lang="tr-TR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üreme, eşeysiz üreme çeşitlerindendir. Tarımda yaygın bir şekilde kullanılan bu çoğalma metodu farklı şekillerde uygulanabilir. Yüksek yapılı bir bitkinin kalıtsal özelliklerinin nesiller boyu değişikliğe uğraması istenmiyorsa </a:t>
            </a:r>
            <a:r>
              <a:rPr lang="tr-TR" dirty="0" err="1">
                <a:solidFill>
                  <a:schemeClr val="accent2">
                    <a:lumMod val="60000"/>
                    <a:lumOff val="40000"/>
                  </a:schemeClr>
                </a:solidFill>
              </a:rPr>
              <a:t>vejetatif</a:t>
            </a:r>
            <a:r>
              <a:rPr lang="tr-TR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yolla çoğalması gerekir. Bu üreme çeşidinin adı yerel tarımda aşılama, kalem aşısı, göz aşısı veya budak yama denir</a:t>
            </a:r>
          </a:p>
        </p:txBody>
      </p:sp>
    </p:spTree>
    <p:extLst>
      <p:ext uri="{BB962C8B-B14F-4D97-AF65-F5344CB8AC3E}">
        <p14:creationId xmlns:p14="http://schemas.microsoft.com/office/powerpoint/2010/main" val="971107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>
          <a:xfrm>
            <a:off x="368664" y="116632"/>
            <a:ext cx="8640961" cy="2736304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ArchDown">
              <a:avLst/>
            </a:prstTxWarp>
            <a:spAutoFit/>
            <a:scene3d>
              <a:camera prst="orthographicFront"/>
              <a:lightRig rig="threePt" dir="t"/>
            </a:scene3d>
            <a:sp3d extrusionH="57150">
              <a:bevelT w="38100" h="38100" prst="angle"/>
            </a:sp3d>
          </a:bodyPr>
          <a:lstStyle/>
          <a:p>
            <a:pPr algn="ctr"/>
            <a:r>
              <a:rPr lang="tr-TR" sz="66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75057" dist="38100" dir="5400000" sy="-20000" rotWithShape="0">
                    <a:prstClr val="black">
                      <a:alpha val="25000"/>
                    </a:prstClr>
                  </a:outerShdw>
                </a:effectLst>
                <a:latin typeface="Bernard MT Condensed" panose="02050806060905020404" pitchFamily="18" charset="0"/>
              </a:rPr>
              <a:t>VEJETATİF ÜREMEYE ÖRNEK VERİRSEK</a:t>
            </a:r>
            <a:endParaRPr lang="tr-TR" sz="66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glow rad="228600">
                  <a:schemeClr val="accent1">
                    <a:satMod val="175000"/>
                    <a:alpha val="40000"/>
                  </a:schemeClr>
                </a:glow>
                <a:outerShdw blurRad="75057" dist="38100" dir="5400000" sy="-20000" rotWithShape="0">
                  <a:prstClr val="black">
                    <a:alpha val="25000"/>
                  </a:prstClr>
                </a:outerShdw>
              </a:effectLst>
              <a:latin typeface="Bernard MT Condensed" panose="02050806060905020404" pitchFamily="18" charset="0"/>
            </a:endParaRPr>
          </a:p>
        </p:txBody>
      </p:sp>
      <p:pic>
        <p:nvPicPr>
          <p:cNvPr id="10242" name="Picture 2" descr="http://img5.dreamies.de/img/617/b/pg2zug1zyms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306388"/>
            <a:ext cx="1905000" cy="581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http://img5.dreamies.de/img/617/b/pg2zug1zyms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04664"/>
            <a:ext cx="1905000" cy="581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://img5.dreamies.de/img/617/b/pg2zug1zyms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5877272"/>
            <a:ext cx="1905000" cy="581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 descr="http://img5.dreamies.de/img/617/b/pg2zug1zyms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5877272"/>
            <a:ext cx="1905000" cy="581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25170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4572000"/>
          </a:xfrm>
        </p:spPr>
        <p:txBody>
          <a:bodyPr>
            <a:normAutofit fontScale="92500" lnSpcReduction="20000"/>
          </a:bodyPr>
          <a:lstStyle/>
          <a:p>
            <a:pPr marL="64008" indent="0">
              <a:buNone/>
            </a:pPr>
            <a:r>
              <a:rPr lang="tr-TR" dirty="0">
                <a:solidFill>
                  <a:srgbClr val="00FF00"/>
                </a:solidFill>
              </a:rPr>
              <a:t>Kavak, söğüt ve gül bitkilerinden alınan dallar köklendirilip toprağa ekilir. Bu yapılar gelişerek yeni bireyler oluşur. Buna çelikle üretme denir.</a:t>
            </a:r>
          </a:p>
          <a:p>
            <a:pPr marL="64008" indent="0">
              <a:buNone/>
            </a:pPr>
            <a:endParaRPr lang="tr-TR" dirty="0" smtClean="0"/>
          </a:p>
          <a:p>
            <a:pPr marL="64008" indent="0">
              <a:buNone/>
            </a:pPr>
            <a:r>
              <a:rPr lang="tr-TR" dirty="0" smtClean="0">
                <a:solidFill>
                  <a:schemeClr val="accent1">
                    <a:lumMod val="75000"/>
                  </a:schemeClr>
                </a:solidFill>
              </a:rPr>
              <a:t>Çilek </a:t>
            </a:r>
            <a:r>
              <a:rPr lang="tr-TR" dirty="0">
                <a:solidFill>
                  <a:schemeClr val="accent1">
                    <a:lumMod val="75000"/>
                  </a:schemeClr>
                </a:solidFill>
              </a:rPr>
              <a:t>gibi bitkilerin sürünücü gövdelerinde bulunan düğümler köklenerek yeni çilek bitkileri meydana getirir</a:t>
            </a:r>
          </a:p>
          <a:p>
            <a:pPr marL="64008" indent="0">
              <a:buNone/>
            </a:pPr>
            <a:endParaRPr lang="tr-TR" dirty="0" smtClean="0">
              <a:solidFill>
                <a:srgbClr val="66FF33"/>
              </a:solidFill>
            </a:endParaRPr>
          </a:p>
          <a:p>
            <a:pPr marL="64008" indent="0">
              <a:buNone/>
            </a:pPr>
            <a:r>
              <a:rPr lang="tr-TR" dirty="0" smtClean="0">
                <a:solidFill>
                  <a:srgbClr val="66FF33"/>
                </a:solidFill>
              </a:rPr>
              <a:t>Patates </a:t>
            </a:r>
            <a:r>
              <a:rPr lang="tr-TR" dirty="0">
                <a:solidFill>
                  <a:srgbClr val="66FF33"/>
                </a:solidFill>
              </a:rPr>
              <a:t>üzerinde bulunan ve göz adı verilen bölgelerin her birinden uygun şartlarda yeni bitkiler meydana gelir. Buna göz ile üretme denir</a:t>
            </a:r>
            <a:r>
              <a:rPr lang="tr-TR" dirty="0" smtClean="0">
                <a:solidFill>
                  <a:srgbClr val="66FF33"/>
                </a:solidFill>
              </a:rPr>
              <a:t>.</a:t>
            </a:r>
            <a:endParaRPr lang="tr-TR" dirty="0">
              <a:solidFill>
                <a:srgbClr val="66FF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573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67544" y="836712"/>
            <a:ext cx="8229600" cy="4572000"/>
          </a:xfrm>
        </p:spPr>
        <p:txBody>
          <a:bodyPr>
            <a:normAutofit fontScale="85000" lnSpcReduction="10000"/>
          </a:bodyPr>
          <a:lstStyle/>
          <a:p>
            <a:r>
              <a:rPr lang="tr-TR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Zambak ve ayrık otu bitkilerinin </a:t>
            </a:r>
            <a:r>
              <a:rPr lang="tr-TR" dirty="0" err="1">
                <a:solidFill>
                  <a:schemeClr val="accent3">
                    <a:lumMod val="60000"/>
                    <a:lumOff val="40000"/>
                  </a:schemeClr>
                </a:solidFill>
              </a:rPr>
              <a:t>rizom</a:t>
            </a:r>
            <a:r>
              <a:rPr lang="tr-TR" dirty="0">
                <a:solidFill>
                  <a:schemeClr val="accent3">
                    <a:lumMod val="60000"/>
                    <a:lumOff val="40000"/>
                  </a:schemeClr>
                </a:solidFill>
              </a:rPr>
              <a:t> denilen toprak altı gövdelerinden yeni bitkiler gelişir.</a:t>
            </a:r>
          </a:p>
          <a:p>
            <a:endParaRPr lang="tr-TR" dirty="0" smtClean="0"/>
          </a:p>
          <a:p>
            <a:r>
              <a:rPr lang="tr-TR" dirty="0" smtClean="0">
                <a:solidFill>
                  <a:srgbClr val="99FF33"/>
                </a:solidFill>
              </a:rPr>
              <a:t>Gözyaşı </a:t>
            </a:r>
            <a:r>
              <a:rPr lang="tr-TR" dirty="0">
                <a:solidFill>
                  <a:srgbClr val="99FF33"/>
                </a:solidFill>
              </a:rPr>
              <a:t>bitkisinde (</a:t>
            </a:r>
            <a:r>
              <a:rPr lang="tr-TR" dirty="0" err="1">
                <a:solidFill>
                  <a:srgbClr val="99FF33"/>
                </a:solidFill>
              </a:rPr>
              <a:t>Kalanchoe</a:t>
            </a:r>
            <a:r>
              <a:rPr lang="tr-TR" dirty="0">
                <a:solidFill>
                  <a:srgbClr val="99FF33"/>
                </a:solidFill>
              </a:rPr>
              <a:t>), yaprağın kenarlarında meydana gelen tomurcuklardan küçük </a:t>
            </a:r>
            <a:r>
              <a:rPr lang="tr-TR" dirty="0" err="1">
                <a:solidFill>
                  <a:srgbClr val="99FF33"/>
                </a:solidFill>
              </a:rPr>
              <a:t>bitkicikler</a:t>
            </a:r>
            <a:r>
              <a:rPr lang="tr-TR" dirty="0">
                <a:solidFill>
                  <a:srgbClr val="99FF33"/>
                </a:solidFill>
              </a:rPr>
              <a:t> gelişir. Daha sonra ana bitkiden ayrılan ve toprağa düşen bu </a:t>
            </a:r>
            <a:r>
              <a:rPr lang="tr-TR" dirty="0" err="1">
                <a:solidFill>
                  <a:srgbClr val="99FF33"/>
                </a:solidFill>
              </a:rPr>
              <a:t>bitkiciklerden</a:t>
            </a:r>
            <a:r>
              <a:rPr lang="tr-TR" dirty="0">
                <a:solidFill>
                  <a:srgbClr val="99FF33"/>
                </a:solidFill>
              </a:rPr>
              <a:t> yeni gözyaşı bitkileri oluşur.</a:t>
            </a:r>
          </a:p>
          <a:p>
            <a:endParaRPr lang="tr-TR" dirty="0" smtClean="0"/>
          </a:p>
          <a:p>
            <a:r>
              <a:rPr lang="tr-TR" dirty="0" smtClean="0">
                <a:solidFill>
                  <a:schemeClr val="accent1">
                    <a:lumMod val="75000"/>
                  </a:schemeClr>
                </a:solidFill>
              </a:rPr>
              <a:t>Asma </a:t>
            </a:r>
            <a:r>
              <a:rPr lang="tr-TR" dirty="0">
                <a:solidFill>
                  <a:schemeClr val="accent1">
                    <a:lumMod val="75000"/>
                  </a:schemeClr>
                </a:solidFill>
              </a:rPr>
              <a:t>ve benzeri bahçe bitkilerinde de görülmektedir.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075190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evhayat.com/wp-content/uploads/2014/05/kavak-agaclari-660x4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572000" cy="2924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ruyadaagacgormek.com/images/ruyada-kavak-agaci-gormek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961072"/>
            <a:ext cx="5004048" cy="2864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5580112" y="1000806"/>
            <a:ext cx="25539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KAVAK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41145" y="4653136"/>
            <a:ext cx="255390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KAVAK</a:t>
            </a:r>
            <a:endParaRPr lang="tr-TR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9429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2.bp.blogspot.com/-9Yy8LiR28Dg/UfVAdvPFCBI/AAAAAAAAuqo/B9YkAyJBS4o/s1600/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695" y="0"/>
            <a:ext cx="4655951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delinetciler.net/forum/attachments/22147d1316092953-2398474255cccdbb3cd3ods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2813" y="3319070"/>
            <a:ext cx="5271187" cy="3538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4499992" y="260648"/>
            <a:ext cx="4644008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SÖĞÜT AĞACI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41786" y="4437112"/>
            <a:ext cx="448276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SÖĞÜT AĞACI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97210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www.modanium.com/wp-content/uploads/2015/01/kahve-fal%C4%B1nda-g%C3%BCl-g%C3%B6rmek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513" y="0"/>
            <a:ext cx="5118463" cy="3284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www.forumalew.org/attachments/18454d1403363190/gul-bahceleri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1553" y="3212976"/>
            <a:ext cx="5287430" cy="364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6012160" y="908720"/>
            <a:ext cx="230425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GÜL</a:t>
            </a:r>
            <a:endParaRPr lang="tr-TR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87624" y="4573823"/>
            <a:ext cx="18722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GÜL</a:t>
            </a:r>
            <a:endParaRPr lang="tr-TR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69701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anlı">
  <a:themeElements>
    <a:clrScheme name="Canlı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Canlı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Canlı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34</TotalTime>
  <Words>221</Words>
  <Application>Microsoft Office PowerPoint</Application>
  <PresentationFormat>Ekran Gösterisi (4:3)</PresentationFormat>
  <Paragraphs>33</Paragraphs>
  <Slides>14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14</vt:i4>
      </vt:variant>
    </vt:vector>
  </HeadingPairs>
  <TitlesOfParts>
    <vt:vector size="15" baseType="lpstr">
      <vt:lpstr>Canlı</vt:lpstr>
      <vt:lpstr>PowerPoint Sunusu</vt:lpstr>
      <vt:lpstr>VEJETATİF ÜREME NEDİR?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CengaveR28</dc:creator>
  <cp:lastModifiedBy>ilker</cp:lastModifiedBy>
  <cp:revision>7</cp:revision>
  <dcterms:created xsi:type="dcterms:W3CDTF">2016-02-02T11:47:46Z</dcterms:created>
  <dcterms:modified xsi:type="dcterms:W3CDTF">2016-02-02T13:20:25Z</dcterms:modified>
</cp:coreProperties>
</file>