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  <a:srgbClr val="000099"/>
    <a:srgbClr val="FF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7" autoAdjust="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newsflash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newsflash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newsflash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newsflash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newsflash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newsflash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newsflash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newsflash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newsflash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newsflash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newsflash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>
                <a:alpha val="36000"/>
              </a:srgbClr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  <p:sndAc>
      <p:stSnd>
        <p:snd r:embed="rId13" name="camera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1700809"/>
            <a:ext cx="9144000" cy="2592288"/>
          </a:xfrm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Autofit/>
          </a:bodyPr>
          <a:lstStyle/>
          <a:p>
            <a:r>
              <a:rPr lang="tr-TR" sz="8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ANLATIM BOZUKLUKLARI</a:t>
            </a:r>
            <a:endParaRPr lang="tr-TR" sz="8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1052736"/>
            <a:ext cx="8496944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800" b="1" dirty="0" smtClean="0">
                <a:latin typeface="Times New Roman" pitchFamily="18" charset="0"/>
                <a:cs typeface="Times New Roman" pitchFamily="18" charset="0"/>
              </a:rPr>
              <a:t>9. Teyzem yaprak dolmasını çok güzel yapar.</a:t>
            </a:r>
            <a:endParaRPr lang="tr-TR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331640" y="3429000"/>
            <a:ext cx="6228184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ğ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Yanlış Anlamda Kullanma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25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22529" grpId="0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95536" y="908720"/>
            <a:ext cx="8352928" cy="23083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8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10. Yeni kaydolan öğrencilerin bu kadar çekimser davranması normaldir.</a:t>
            </a:r>
            <a:endParaRPr lang="tr-TR" sz="4800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691680" y="4005064"/>
            <a:ext cx="612068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S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ğ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Yanlış Anlamda Kullanma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1025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95536" y="1484784"/>
            <a:ext cx="8280920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800" b="1" dirty="0" smtClean="0">
                <a:latin typeface="Times New Roman" pitchFamily="18" charset="0"/>
                <a:cs typeface="Times New Roman" pitchFamily="18" charset="0"/>
              </a:rPr>
              <a:t>11. Kar yüzünden tüm özel ve devlet okulları tatil edildi.</a:t>
            </a:r>
            <a:endParaRPr lang="tr-TR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843808" y="3773651"/>
            <a:ext cx="3131840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Tamlama Yanlışı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5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24577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1340768"/>
            <a:ext cx="8352928" cy="21236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12. Yaşamı boyunca ülkesini tanıtmak, yararlı olmak için çalıştı.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195736" y="4005064"/>
            <a:ext cx="4427984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Dolaylı T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mle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Eksikliği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60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25601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683569" y="1556792"/>
            <a:ext cx="7848872" cy="15081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600" b="1" dirty="0" smtClean="0">
                <a:latin typeface="Times New Roman" pitchFamily="18" charset="0"/>
                <a:cs typeface="Times New Roman" pitchFamily="18" charset="0"/>
              </a:rPr>
              <a:t>  13. Koca salonda ben ve o kalmıştı.</a:t>
            </a:r>
            <a:endParaRPr lang="tr-TR" sz="4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195736" y="3789040"/>
            <a:ext cx="4644008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zne-Y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klem Uyuşmazlığı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66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66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26625" grpId="0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79512" y="1412776"/>
            <a:ext cx="8640960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800" b="1" dirty="0" smtClean="0">
                <a:latin typeface="Times New Roman" pitchFamily="18" charset="0"/>
                <a:cs typeface="Times New Roman" pitchFamily="18" charset="0"/>
              </a:rPr>
              <a:t>14. Dünyaya yoksul geldim, yoksul gideceğim.</a:t>
            </a:r>
            <a:endParaRPr lang="tr-TR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267744" y="3717032"/>
            <a:ext cx="4355976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Dolaylı T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mle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Eksikliği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6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27649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39552" y="1628800"/>
            <a:ext cx="8136904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800" b="1" dirty="0" smtClean="0">
                <a:latin typeface="Times New Roman" pitchFamily="18" charset="0"/>
                <a:cs typeface="Times New Roman" pitchFamily="18" charset="0"/>
              </a:rPr>
              <a:t>15. Galatasaray 2-0 yenilgiden 3-0 öne geçti.</a:t>
            </a:r>
            <a:endParaRPr lang="tr-TR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771800" y="3861048"/>
            <a:ext cx="3384376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Mantık Hatası</a:t>
            </a:r>
            <a:endParaRPr kumimoji="0" lang="tr-TR" sz="30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867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8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28673" grpId="0" build="allAtOnce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1628800"/>
            <a:ext cx="8496944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800" b="1" dirty="0" smtClean="0">
                <a:latin typeface="Times New Roman" pitchFamily="18" charset="0"/>
                <a:cs typeface="Times New Roman" pitchFamily="18" charset="0"/>
              </a:rPr>
              <a:t>16. Gönderdiğim paketi eminim bugüne kadar almış olmalısınız</a:t>
            </a:r>
            <a:r>
              <a:rPr lang="tr-TR" sz="4800" b="1" dirty="0" smtClean="0"/>
              <a:t>.</a:t>
            </a:r>
            <a:endParaRPr lang="tr-TR" sz="4800" b="1" dirty="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123728" y="4005064"/>
            <a:ext cx="4644008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Anlamca 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elişen S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kler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969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29697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1412776"/>
            <a:ext cx="8496944" cy="15081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600" b="1" dirty="0" smtClean="0">
                <a:latin typeface="Times New Roman" pitchFamily="18" charset="0"/>
                <a:cs typeface="Times New Roman" pitchFamily="18" charset="0"/>
              </a:rPr>
              <a:t>17. Ne yalan söyleyeyim, senden biraz kuşku ettim.</a:t>
            </a:r>
            <a:endParaRPr lang="tr-TR" sz="4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403648" y="3773651"/>
            <a:ext cx="6336704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Gereksiz Yardımcı Eylem Kullanımı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7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0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0721" grpId="0" build="allAtOnce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39552" y="1412776"/>
            <a:ext cx="7848872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18. İzinsiz inşaata girmek tehlikeli ve yasaktır.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547664" y="3645024"/>
            <a:ext cx="5688632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ğ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Yanlış Yerde Kullanımı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17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1745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2232248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tr-TR" sz="5400" b="1" dirty="0" smtClean="0">
                <a:latin typeface="Times New Roman" pitchFamily="18" charset="0"/>
                <a:cs typeface="Times New Roman" pitchFamily="18" charset="0"/>
              </a:rPr>
              <a:t>1. Dün beklenmedik bir sürprizle karşılaştık. </a:t>
            </a:r>
            <a:endParaRPr lang="tr-TR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979712" y="4149080"/>
            <a:ext cx="5073363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Gereksiz S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 Kullanımı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25" grpId="0" build="allAtOnce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67544" y="1412777"/>
            <a:ext cx="7920880" cy="13665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tr-TR" sz="4600" b="1" dirty="0" smtClean="0">
                <a:latin typeface="Times New Roman" pitchFamily="18" charset="0"/>
                <a:cs typeface="Times New Roman" pitchFamily="18" charset="0"/>
              </a:rPr>
              <a:t>19. İki bardak çay içildikten sonra o konuyu görüştüler.</a:t>
            </a:r>
            <a:endParaRPr lang="tr-TR" sz="4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771800" y="3485619"/>
            <a:ext cx="3203848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atı Uyuşmazlığı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1025" grpId="0" build="allAtOnce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1628800"/>
            <a:ext cx="8352928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20. Fabrikada bir o, bir de sen vardın.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483768" y="3645024"/>
            <a:ext cx="349188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klem Eksikliği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379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3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3793" grpId="0" build="allAtOnce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39552" y="1700808"/>
            <a:ext cx="8136903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21. Hiçbiri vaktinde gelemedi,  geç kaldı.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3059832" y="3629635"/>
            <a:ext cx="2843808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zne Eksikliği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48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4817" grpId="0" build="allAtOnce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39552" y="1340769"/>
            <a:ext cx="8064896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22. O kadar kalabalık ki çuvaldız atsan yere düşmez.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771800" y="3429000"/>
            <a:ext cx="3347864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Deyim Yanlışlığı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58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5841" grpId="0" build="allAtOnce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95536" y="1268761"/>
            <a:ext cx="8280920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23. Depremzedelere her türlü tıbbi ve gıda yardımı yapıldı.</a:t>
            </a:r>
            <a:endParaRPr lang="tr-T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843808" y="3557627"/>
            <a:ext cx="3059832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Tamlama Yanlışı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686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6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6865" grpId="0" build="allAtOnce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67544" y="1340768"/>
            <a:ext cx="8136904" cy="117570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24. En sevdiğim şehirlerden biridir Konya ve İstanbul.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2987824" y="3284984"/>
            <a:ext cx="2771800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Mantık Hatası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788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7889" grpId="0" build="allAtOnce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611560" y="1124745"/>
            <a:ext cx="7560840" cy="21236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25. Maçtaki tartışmalı pozisyonları ağır çekimde gösteriyoruz.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3059832" y="3645024"/>
            <a:ext cx="2771800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Mantık Hatası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89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8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8913" grpId="0" build="allAtOnce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611560" y="1556792"/>
            <a:ext cx="7992888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26. Öğrencilerin birçok sorunları var.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339752" y="3573016"/>
            <a:ext cx="4716016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Gereksiz Ek Kullanılması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99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9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9937" grpId="0" build="allAtOnce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67544" y="1628800"/>
            <a:ext cx="8136904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27. Lise yıllarındaki okuduğum romanları hâlâ unutamıyorum.</a:t>
            </a:r>
            <a:endParaRPr lang="tr-T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267744" y="3717032"/>
            <a:ext cx="4499992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Gereksiz Ek Kullanılması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96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40961" grpId="0" build="allAtOnce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31559" y="1484784"/>
            <a:ext cx="8912441" cy="76944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300" b="1" dirty="0" smtClean="0">
                <a:latin typeface="Times New Roman" pitchFamily="18" charset="0"/>
                <a:cs typeface="Times New Roman" pitchFamily="18" charset="0"/>
              </a:rPr>
              <a:t>28. Ölmüş bir kadın cesedi bulundu.</a:t>
            </a:r>
            <a:endParaRPr lang="tr-TR" sz="4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2339752" y="3140968"/>
            <a:ext cx="4482253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Gereksiz S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 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Kullanımı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98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1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41985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95535" y="1844824"/>
            <a:ext cx="8208913" cy="17543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Yoğun sis sayesinde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kaza yapmışlar.</a:t>
            </a:r>
            <a:endParaRPr kumimoji="0" lang="tr-TR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475656" y="4221088"/>
            <a:ext cx="6408712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S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ğ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Yanlış Anlamda Kullanma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36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 build="allAtOnce" animBg="1"/>
      <p:bldP spid="15362" grpId="0" build="allAtOnce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67545" y="1556792"/>
            <a:ext cx="8280920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29. Aşağı yukarı tam on gündür buradayız.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2339752" y="3284984"/>
            <a:ext cx="4384534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Anlamca 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elişen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kler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300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30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43009" grpId="0" build="allAtOnce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67544" y="1412777"/>
            <a:ext cx="8352928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30. Son dakikada attığı golle takımının galip gelmesine yol açtı. 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1619672" y="3429000"/>
            <a:ext cx="5683735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ğ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Yanlış Anlamda Kullanma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40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4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44033" grpId="0" build="allAtOnce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827584" y="1772816"/>
            <a:ext cx="7560840" cy="13111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31. Bütün konuları kaplayan bir kitaptır bu.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1691680" y="3645024"/>
            <a:ext cx="5668603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ğ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Yanlış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Anlamda Kullanma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505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5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45057" grpId="0" build="allAtOnce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95536" y="1628800"/>
            <a:ext cx="8352928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32. Siyasi ekonomi ve kültür alanında ülkemizde yozlaşma var.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2987824" y="3645024"/>
            <a:ext cx="2829364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Tamlama 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Yanlışı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60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6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46081" grpId="0" build="allAtOnce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1844824"/>
            <a:ext cx="8424936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33. Babamın bir ay dinlenip istirahat etmesi gerekiyor.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195736" y="3789040"/>
            <a:ext cx="4450193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Gereksiz 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Kullanımı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71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7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47105" grpId="0" build="allAtOnce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95536" y="1772816"/>
            <a:ext cx="8280920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34. Bu büyük apartmanlar, birbirine yaklaşık yapılmıştı.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619672" y="3717032"/>
            <a:ext cx="5683735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ğ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Yanlış Anlamda Kullanma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81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8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48129" grpId="0" build="allAtOnce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1772816"/>
            <a:ext cx="8280920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35. Bütün sorunlar halledilip öyle gidecekti.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2987824" y="3717032"/>
            <a:ext cx="2895344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atı 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Uyuşmazlığı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915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49153" grpId="0" build="allAtOnce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611560" y="1556792"/>
            <a:ext cx="7920880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36. Sana telefon açmış, merak ediyormuş.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3203848" y="3501008"/>
            <a:ext cx="2645276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Nesne 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Eksikliği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0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50177" grpId="0" build="allAtOnce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1556792"/>
            <a:ext cx="8496944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37. Bir daha seni görmek ve karşılaşmak istemiyor.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771800" y="3501008"/>
            <a:ext cx="3756093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Zarf T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mleci 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Eksikliği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1025" grpId="0" build="allAtOnce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39552" y="1628800"/>
            <a:ext cx="8064896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38. Tartışmalar sabaha kadar devam ettiler.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2267744" y="3501008"/>
            <a:ext cx="4552849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zne-Y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klem Uyuşmazlığı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22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2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52225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67544" y="1124745"/>
            <a:ext cx="8064896" cy="21236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3. Trafik kazasında yaralananlara “başınız sağ olsun” dedi.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483768" y="3789040"/>
            <a:ext cx="4104456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Mantık Hatası</a:t>
            </a: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40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17409" grpId="0" build="allAtOnce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67544" y="1340768"/>
            <a:ext cx="8136904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39. Yoksulluğun etken olduğu toplumlarda suç oranı yüksektir.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1403648" y="3429000"/>
            <a:ext cx="5973495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ğ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Yanlış Anlamda Kullanma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32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3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53249" grpId="0" build="allAtOnce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67544" y="1340768"/>
            <a:ext cx="8280920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40. Kesinlikle söyleyebilirim ki tedavi hastayı ayağa kaldırabilir.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2195736" y="3573016"/>
            <a:ext cx="4608954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Anlamca 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elişen S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kler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427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4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54273" grpId="0" build="allAtOnce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1484784"/>
            <a:ext cx="8496944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41. Alma garibin ahını çıkar </a:t>
            </a:r>
          </a:p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aheste aheste.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3059832" y="3501008"/>
            <a:ext cx="3117328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Atas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Yanlışlığı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529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5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55297" grpId="0" build="allAtOnce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1844824"/>
            <a:ext cx="8568952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42. Bu kötü insanlara sizden </a:t>
            </a:r>
          </a:p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çok kızıyorum.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2627784" y="3861048"/>
            <a:ext cx="3639138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Karşılaştırma Hatası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63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6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56321" grpId="0" build="allAtOnce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1556792"/>
            <a:ext cx="8640960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43. O yıllarda ben otuz  o ise </a:t>
            </a:r>
          </a:p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otuz beş yaşlarındaydı.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3059832" y="3573016"/>
            <a:ext cx="3031599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klem Eksikliği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73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7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57345" grpId="0" build="allAtOnce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19" y="1340768"/>
            <a:ext cx="8568953" cy="13111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buClrTx/>
            </a:pPr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44. Evin kirası çok uygun; ancak yeri güzel değildi.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2915816" y="3284984"/>
            <a:ext cx="3348994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Ek Eylem Eksikliği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836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8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58369" grpId="0" build="allAtOnce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1556792"/>
            <a:ext cx="8568952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45. Bakanın yetkileri alındı ve mahkemeye çıkarıldı.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3275856" y="3573016"/>
            <a:ext cx="2550698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zne Eksikliği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939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9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59393" grpId="0" build="allAtOnce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1196752"/>
            <a:ext cx="8496944" cy="21236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46. Hastanın durumu gittikçe kötüleşiyor, yerinden kalkamıyordu.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3347864" y="3789040"/>
            <a:ext cx="2550698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zne Eksikliği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04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0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60417" grpId="0" build="allAtOnce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67544" y="1556792"/>
            <a:ext cx="8208912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47. Gençlik, duygusal ve kişilik sorunları yaşıyor.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3203848" y="3645024"/>
            <a:ext cx="2924903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Tamlama Yanlışı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14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1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61441" grpId="0" build="allAtOnce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1340768"/>
            <a:ext cx="8568952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48. Bu halılar yarına kadar yıkanıp müşteriye teslim etmelidir.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2987824" y="3429000"/>
            <a:ext cx="2943434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atı Uyuşmazlığı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246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2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62465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1556792"/>
            <a:ext cx="8568953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800" b="1" dirty="0" smtClean="0">
                <a:latin typeface="Times New Roman" pitchFamily="18" charset="0"/>
                <a:cs typeface="Times New Roman" pitchFamily="18" charset="0"/>
              </a:rPr>
              <a:t>4. Ne onlar beni aldattı ne de ben onları.</a:t>
            </a:r>
            <a:endParaRPr lang="tr-TR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 rot="10800000" flipV="1">
            <a:off x="2123728" y="3429000"/>
            <a:ext cx="4464496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Y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klem Eksikliği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38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16385" grpId="0" build="allAtOnce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323528" y="1306294"/>
            <a:ext cx="8568952" cy="21236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49. Senin sorunlarını çözmeye çalışıyor; başa çıkmak için uğraşıyoruz.</a:t>
            </a:r>
            <a:endParaRPr kumimoji="0" lang="tr-TR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2555776" y="3933056"/>
            <a:ext cx="3914341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Zarf T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mleci Eksikliği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48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3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349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9" grpId="0" build="allAtOnce" animBg="1"/>
      <p:bldP spid="63490" grpId="0" build="allAtOnce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1484784"/>
            <a:ext cx="8620700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50. Nihayet bizim takım </a:t>
            </a:r>
          </a:p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sahaya çıktılar.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2267744" y="3501008"/>
            <a:ext cx="4552849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zne-Y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klem Uyuşmazlığı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45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4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64513" grpId="0" build="allAtOnce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39552" y="1484784"/>
            <a:ext cx="8136904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51. İşe gidiş saatlerinde durak yeri çok kalabalık oluyor.</a:t>
            </a:r>
            <a:endParaRPr lang="tr-T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23728" y="3501008"/>
            <a:ext cx="4677371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Gereksiz S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 Kullanımı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1025" grpId="0" build="allAtOnce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1628800"/>
            <a:ext cx="8568952" cy="76944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52. Yağan yağmur sele neden oldu.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2042072" y="3341603"/>
            <a:ext cx="4677371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Gereksiz S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 Kullanımı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656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6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66561" grpId="0" build="allAtOnce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539552" y="1124744"/>
            <a:ext cx="7920880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42900" algn="l"/>
              </a:tabLst>
            </a:pPr>
            <a:r>
              <a:rPr kumimoji="0" lang="tr-T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53. Buraya çöp dökmek kesinlikle yasaktır.</a:t>
            </a:r>
            <a:endParaRPr kumimoji="0" lang="tr-TR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2267744" y="3284984"/>
            <a:ext cx="4472186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Gereksiz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 Kullanımı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758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7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758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5" grpId="0" build="allAtOnce" animBg="1"/>
      <p:bldP spid="67586" grpId="0" build="allAtOnce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539552" y="1484784"/>
            <a:ext cx="8064896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54. Bana yaptıklarını unutabilir miyim?</a:t>
            </a:r>
            <a:endParaRPr lang="tr-T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2987824" y="3573016"/>
            <a:ext cx="3148619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Anlam Belirsizliği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86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68610" grpId="0" build="allAtOnce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1268760"/>
            <a:ext cx="8568952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55. Okula arkadaşlarıyla birlikte gitmiş.</a:t>
            </a:r>
            <a:endParaRPr lang="tr-T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2051720" y="3429000"/>
            <a:ext cx="4932040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Gereksiz S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 Kullanımı</a:t>
            </a: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065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0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70657" grpId="0" build="allAtOnce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79513" y="1340768"/>
            <a:ext cx="8784976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56. Küçük kızın saçları hayli büyümüş.</a:t>
            </a:r>
            <a:endParaRPr lang="tr-T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81" name="Rectangle 1"/>
          <p:cNvSpPr>
            <a:spLocks noChangeArrowheads="1"/>
          </p:cNvSpPr>
          <p:nvPr/>
        </p:nvSpPr>
        <p:spPr bwMode="auto">
          <a:xfrm>
            <a:off x="1547664" y="3501008"/>
            <a:ext cx="5973495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ğ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Yanlış Anlamda Kullanma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16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1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71681" grpId="0" build="allAtOnce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1340768"/>
            <a:ext cx="8568952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57. İzinsiz dersten çıkanlara çok kızardı.</a:t>
            </a:r>
            <a:endParaRPr lang="tr-T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1763688" y="3501008"/>
            <a:ext cx="5662063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ğ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Yanlış Yerde Kullanımı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27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2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72705" grpId="0" build="allAtOnce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67544" y="1268760"/>
            <a:ext cx="8280920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58. Gözümün önünde yıldızlar uçuşuyorlar.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2267744" y="3429000"/>
            <a:ext cx="4552849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zne-Y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klem Uyuşmazlığı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37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3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73729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95536" y="1412776"/>
            <a:ext cx="8424936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800" b="1" dirty="0" smtClean="0">
                <a:latin typeface="Times New Roman" pitchFamily="18" charset="0"/>
                <a:cs typeface="Times New Roman" pitchFamily="18" charset="0"/>
              </a:rPr>
              <a:t>5. Görevliler halka hizmet etmeli ve hor görmemelidir.</a:t>
            </a:r>
            <a:endParaRPr lang="tr-TR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267744" y="3509229"/>
            <a:ext cx="432048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Nesne Eksikliği</a:t>
            </a:r>
            <a:endParaRPr kumimoji="0" lang="tr-TR" sz="3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84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18433" grpId="0" build="allAtOnce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251519" y="1268760"/>
            <a:ext cx="8666349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59. Ben 21 Mart 1978 yılında doğmuşum.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63688" y="3501008"/>
            <a:ext cx="5662063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ğ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Yanlış Yerde Kullanımı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  <p:bldP spid="4" grpId="0" build="allAtOnce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79512" y="1052736"/>
            <a:ext cx="8784976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60. Suçlamaların yersiz ve doğru olmadığını söyle.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3131840" y="3429000"/>
            <a:ext cx="3039615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Eylemsi Eksikliği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57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5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75777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39552" y="1052737"/>
            <a:ext cx="7992888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8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6. Kardeşim değil sınıfını geçmek teşekkür bile alamaz.</a:t>
            </a:r>
            <a:endParaRPr lang="tr-TR" sz="4800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67744" y="3542239"/>
            <a:ext cx="4536504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Mantık, Sıralama Hatası</a:t>
            </a: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1025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683568" y="1556792"/>
            <a:ext cx="7776864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latin typeface="Times New Roman" pitchFamily="18" charset="0"/>
                <a:cs typeface="Times New Roman" pitchFamily="18" charset="0"/>
              </a:rPr>
              <a:t>7. Bu konuda herkesin fikir ve görüşünü almalısınız.</a:t>
            </a:r>
            <a:endParaRPr lang="tr-T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619672" y="3629635"/>
            <a:ext cx="5688632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Gereksiz S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zc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ü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 </a:t>
            </a:r>
            <a:r>
              <a:rPr lang="tr-TR" sz="3000" b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</a:t>
            </a:r>
            <a:r>
              <a:rPr kumimoji="0" lang="tr-TR" sz="3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ullanımı</a:t>
            </a:r>
            <a:endParaRPr kumimoji="0" lang="tr-TR" sz="3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4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20481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611560" y="1556792"/>
            <a:ext cx="8136904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sz="4800" b="1" dirty="0" smtClean="0">
                <a:latin typeface="Times New Roman" pitchFamily="18" charset="0"/>
                <a:cs typeface="Times New Roman" pitchFamily="18" charset="0"/>
              </a:rPr>
              <a:t>8. Genç yabancıya doktorun evini tarif etti.</a:t>
            </a:r>
            <a:endParaRPr lang="tr-TR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771800" y="3758263"/>
            <a:ext cx="3672408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Anlam Belirsizliği</a:t>
            </a: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5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21505" grpId="0" build="allAtOnce" animBg="1"/>
    </p:bldLst>
  </p:timing>
</p:sld>
</file>

<file path=ppt/theme/theme1.xml><?xml version="1.0" encoding="utf-8"?>
<a:theme xmlns:a="http://schemas.openxmlformats.org/drawingml/2006/main" name="Ofis Teması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749</Words>
  <Application>Microsoft Office PowerPoint</Application>
  <PresentationFormat>On-screen Show (4:3)</PresentationFormat>
  <Paragraphs>126</Paragraphs>
  <Slides>61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Ofis Teması</vt:lpstr>
      <vt:lpstr>ANLATIM BOZUKLUKLARI</vt:lpstr>
      <vt:lpstr>1. Dün beklenmedik bir sürprizle karşılaştık.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msgl</dc:creator>
  <cp:lastModifiedBy>MNDeploy</cp:lastModifiedBy>
  <cp:revision>206</cp:revision>
  <dcterms:created xsi:type="dcterms:W3CDTF">2013-04-09T17:38:14Z</dcterms:created>
  <dcterms:modified xsi:type="dcterms:W3CDTF">2014-06-26T08:28:55Z</dcterms:modified>
</cp:coreProperties>
</file>