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docProps/custom.xml" ContentType="application/vnd.openxmlformats-officedocument.custom-properties+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5.xml" ContentType="application/vnd.openxmlformats-officedocument.presentationml.slideMaster+xml"/>
  <Override PartName="/ppt/slides/slide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5" r:id="rId1"/>
    <p:sldMasterId id="2147483677" r:id="rId2"/>
    <p:sldMasterId id="2147483679" r:id="rId3"/>
    <p:sldMasterId id="2147483689" r:id="rId4"/>
    <p:sldMasterId id="2147483691" r:id="rId5"/>
  </p:sldMasterIdLst>
  <p:notesMasterIdLst>
    <p:notesMasterId r:id="rId32"/>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7" r:id="rId23"/>
    <p:sldId id="273" r:id="rId24"/>
    <p:sldId id="274" r:id="rId25"/>
    <p:sldId id="275" r:id="rId26"/>
    <p:sldId id="276" r:id="rId27"/>
    <p:sldId id="278" r:id="rId28"/>
    <p:sldId id="279" r:id="rId29"/>
    <p:sldId id="280" r:id="rId30"/>
    <p:sldId id="281" r:id="rId31"/>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663300"/>
    <a:srgbClr val="660066"/>
    <a:srgbClr val="000066"/>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2AE5C3-DC3B-4181-84F5-FE1EB0B427BE}" type="datetimeFigureOut">
              <a:rPr lang="tr-TR" smtClean="0"/>
              <a:pPr/>
              <a:t>25.01.2015</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98327-D014-449D-8B46-D2C36EE2E20F}" type="slidenum">
              <a:rPr lang="tr-TR" smtClean="0"/>
              <a:pPr/>
              <a:t>‹#›</a:t>
            </a:fld>
            <a:endParaRPr lang="tr-TR"/>
          </a:p>
        </p:txBody>
      </p:sp>
    </p:spTree>
    <p:extLst>
      <p:ext uri="{BB962C8B-B14F-4D97-AF65-F5344CB8AC3E}">
        <p14:creationId xmlns:p14="http://schemas.microsoft.com/office/powerpoint/2010/main" xmlns="" val="2110937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Başlık Slaydı">
    <p:bg>
      <p:bgPr>
        <a:solidFill>
          <a:schemeClr val="bg1"/>
        </a:solidFill>
        <a:effectLst/>
      </p:bgPr>
    </p:bg>
    <p:spTree>
      <p:nvGrpSpPr>
        <p:cNvPr id="1" name=""/>
        <p:cNvGrpSpPr/>
        <p:nvPr/>
      </p:nvGrpSpPr>
      <p:grpSpPr>
        <a:xfrm>
          <a:off x="0" y="0"/>
          <a:ext cx="0" cy="0"/>
          <a:chOff x="0" y="0"/>
          <a:chExt cx="0" cy="0"/>
        </a:xfrm>
      </p:grpSpPr>
      <p:grpSp>
        <p:nvGrpSpPr>
          <p:cNvPr id="59394" name="Group 2"/>
          <p:cNvGrpSpPr>
            <a:grpSpLocks/>
          </p:cNvGrpSpPr>
          <p:nvPr/>
        </p:nvGrpSpPr>
        <p:grpSpPr bwMode="auto">
          <a:xfrm>
            <a:off x="1658938" y="1600200"/>
            <a:ext cx="6837362" cy="3200400"/>
            <a:chOff x="1045" y="1008"/>
            <a:chExt cx="4307" cy="2016"/>
          </a:xfrm>
        </p:grpSpPr>
        <p:sp>
          <p:nvSpPr>
            <p:cNvPr id="59395" name="Oval 3"/>
            <p:cNvSpPr>
              <a:spLocks noChangeArrowheads="1"/>
            </p:cNvSpPr>
            <p:nvPr/>
          </p:nvSpPr>
          <p:spPr bwMode="hidden">
            <a:xfrm flipH="1">
              <a:off x="4392" y="1008"/>
              <a:ext cx="960" cy="960"/>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tr-TR" altLang="tr-TR" sz="2400">
                <a:latin typeface="Times New Roman" pitchFamily="18" charset="0"/>
              </a:endParaRPr>
            </a:p>
          </p:txBody>
        </p:sp>
        <p:sp>
          <p:nvSpPr>
            <p:cNvPr id="59396" name="Oval 4"/>
            <p:cNvSpPr>
              <a:spLocks noChangeArrowheads="1"/>
            </p:cNvSpPr>
            <p:nvPr/>
          </p:nvSpPr>
          <p:spPr bwMode="hidden">
            <a:xfrm flipH="1">
              <a:off x="3264" y="1008"/>
              <a:ext cx="960" cy="960"/>
            </a:xfrm>
            <a:prstGeom prst="ellipse">
              <a:avLst/>
            </a:prstGeom>
            <a:solidFill>
              <a:schemeClr val="accent2"/>
            </a:soli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tr-TR" altLang="tr-TR" sz="2400">
                <a:latin typeface="Times New Roman" pitchFamily="18" charset="0"/>
              </a:endParaRPr>
            </a:p>
          </p:txBody>
        </p:sp>
        <p:sp>
          <p:nvSpPr>
            <p:cNvPr id="59397" name="Oval 5"/>
            <p:cNvSpPr>
              <a:spLocks noChangeArrowheads="1"/>
            </p:cNvSpPr>
            <p:nvPr/>
          </p:nvSpPr>
          <p:spPr bwMode="hidden">
            <a:xfrm flipH="1">
              <a:off x="2136" y="1008"/>
              <a:ext cx="960" cy="960"/>
            </a:xfrm>
            <a:prstGeom prst="ellipse">
              <a:avLst/>
            </a:prstGeom>
            <a:noFill/>
            <a:ln w="28575">
              <a:solidFill>
                <a:schemeClr val="accent2"/>
              </a:solidFill>
              <a:round/>
              <a:headEnd/>
              <a:tailEnd/>
            </a:ln>
            <a:effectLst/>
            <a:extLst>
              <a:ext uri="{909E8E84-426E-40DD-AFC4-6F175D3DCCD1}">
                <a14:hiddenFill xmlns:a14="http://schemas.microsoft.com/office/drawing/2010/main" xmlns="">
                  <a:solidFill>
                    <a:srgbClr val="E0E0F0"/>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tr-TR" altLang="tr-TR" sz="2400">
                <a:latin typeface="Times New Roman" pitchFamily="18" charset="0"/>
              </a:endParaRPr>
            </a:p>
          </p:txBody>
        </p:sp>
        <p:sp>
          <p:nvSpPr>
            <p:cNvPr id="59398" name="Oval 6"/>
            <p:cNvSpPr>
              <a:spLocks noChangeArrowheads="1"/>
            </p:cNvSpPr>
            <p:nvPr/>
          </p:nvSpPr>
          <p:spPr bwMode="hidden">
            <a:xfrm flipH="1">
              <a:off x="2136" y="2064"/>
              <a:ext cx="960" cy="960"/>
            </a:xfrm>
            <a:prstGeom prst="ellipse">
              <a:avLst/>
            </a:prstGeom>
            <a:solidFill>
              <a:schemeClr val="accent2"/>
            </a:solidFill>
            <a:ln>
              <a:noFill/>
            </a:ln>
            <a:effectLst/>
            <a:extLst>
              <a:ext uri="{91240B29-F687-4F45-9708-019B960494DF}">
                <a14:hiddenLine xmlns:a14="http://schemas.microsoft.com/office/drawing/2010/main" xmlns="" w="28575">
                  <a:solidFill>
                    <a:schemeClr val="accent2"/>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tr-TR" altLang="tr-TR" sz="2400">
                <a:latin typeface="Times New Roman" pitchFamily="18" charset="0"/>
              </a:endParaRPr>
            </a:p>
          </p:txBody>
        </p:sp>
        <p:sp>
          <p:nvSpPr>
            <p:cNvPr id="59399" name="Oval 7"/>
            <p:cNvSpPr>
              <a:spLocks noChangeArrowheads="1"/>
            </p:cNvSpPr>
            <p:nvPr/>
          </p:nvSpPr>
          <p:spPr bwMode="hidden">
            <a:xfrm flipH="1">
              <a:off x="1045" y="2064"/>
              <a:ext cx="960" cy="960"/>
            </a:xfrm>
            <a:prstGeom prst="ellipse">
              <a:avLst/>
            </a:prstGeom>
            <a:solidFill>
              <a:schemeClr val="accent2"/>
            </a:soli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tr-TR" altLang="tr-TR" sz="2400">
                <a:latin typeface="Times New Roman" pitchFamily="18" charset="0"/>
              </a:endParaRPr>
            </a:p>
          </p:txBody>
        </p:sp>
        <p:sp>
          <p:nvSpPr>
            <p:cNvPr id="59400" name="Oval 8"/>
            <p:cNvSpPr>
              <a:spLocks noChangeArrowheads="1"/>
            </p:cNvSpPr>
            <p:nvPr/>
          </p:nvSpPr>
          <p:spPr bwMode="hidden">
            <a:xfrm flipH="1">
              <a:off x="4392" y="2064"/>
              <a:ext cx="960" cy="960"/>
            </a:xfrm>
            <a:prstGeom prst="ellipse">
              <a:avLst/>
            </a:prstGeom>
            <a:noFill/>
            <a:ln w="28575">
              <a:solidFill>
                <a:schemeClr val="accent2"/>
              </a:solidFill>
              <a:round/>
              <a:headEnd/>
              <a:tailEnd/>
            </a:ln>
            <a:effectLst/>
            <a:extLst>
              <a:ext uri="{909E8E84-426E-40DD-AFC4-6F175D3DCCD1}">
                <a14:hiddenFill xmlns:a14="http://schemas.microsoft.com/office/drawing/2010/main" xmlns="">
                  <a:solidFill>
                    <a:srgbClr val="E0E0F0"/>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tr-TR" altLang="tr-TR" sz="2400">
                <a:latin typeface="Times New Roman" pitchFamily="18" charset="0"/>
              </a:endParaRPr>
            </a:p>
          </p:txBody>
        </p:sp>
      </p:grpSp>
      <p:sp>
        <p:nvSpPr>
          <p:cNvPr id="59401" name="Rectangle 9"/>
          <p:cNvSpPr>
            <a:spLocks noGrp="1" noChangeArrowheads="1"/>
          </p:cNvSpPr>
          <p:nvPr>
            <p:ph type="dt" sz="half" idx="2"/>
          </p:nvPr>
        </p:nvSpPr>
        <p:spPr/>
        <p:txBody>
          <a:bodyPr/>
          <a:lstStyle>
            <a:lvl1pPr>
              <a:defRPr/>
            </a:lvl1pPr>
          </a:lstStyle>
          <a:p>
            <a:endParaRPr lang="tr-TR" altLang="tr-TR"/>
          </a:p>
        </p:txBody>
      </p:sp>
      <p:sp>
        <p:nvSpPr>
          <p:cNvPr id="59402" name="Rectangle 10"/>
          <p:cNvSpPr>
            <a:spLocks noGrp="1" noChangeArrowheads="1"/>
          </p:cNvSpPr>
          <p:nvPr>
            <p:ph type="ftr" sz="quarter" idx="3"/>
          </p:nvPr>
        </p:nvSpPr>
        <p:spPr/>
        <p:txBody>
          <a:bodyPr/>
          <a:lstStyle>
            <a:lvl1pPr>
              <a:defRPr/>
            </a:lvl1pPr>
          </a:lstStyle>
          <a:p>
            <a:r>
              <a:rPr lang="tr-TR" altLang="tr-TR" smtClean="0"/>
              <a:t>www.turkceciler.com</a:t>
            </a:r>
            <a:endParaRPr lang="tr-TR" altLang="tr-TR"/>
          </a:p>
        </p:txBody>
      </p:sp>
      <p:sp>
        <p:nvSpPr>
          <p:cNvPr id="59403" name="Rectangle 11"/>
          <p:cNvSpPr>
            <a:spLocks noGrp="1" noChangeArrowheads="1"/>
          </p:cNvSpPr>
          <p:nvPr>
            <p:ph type="sldNum" sz="quarter" idx="4"/>
          </p:nvPr>
        </p:nvSpPr>
        <p:spPr/>
        <p:txBody>
          <a:bodyPr/>
          <a:lstStyle>
            <a:lvl1pPr>
              <a:defRPr/>
            </a:lvl1pPr>
          </a:lstStyle>
          <a:p>
            <a:fld id="{51A3621C-9FB2-48B3-9B9D-031612DF1A72}" type="slidenum">
              <a:rPr lang="tr-TR" altLang="tr-TR"/>
              <a:pPr/>
              <a:t>‹#›</a:t>
            </a:fld>
            <a:endParaRPr lang="tr-TR" altLang="tr-TR"/>
          </a:p>
        </p:txBody>
      </p:sp>
      <p:sp>
        <p:nvSpPr>
          <p:cNvPr id="59404" name="Rectangle 12"/>
          <p:cNvSpPr>
            <a:spLocks noGrp="1" noChangeArrowheads="1"/>
          </p:cNvSpPr>
          <p:nvPr>
            <p:ph type="ctrTitle"/>
          </p:nvPr>
        </p:nvSpPr>
        <p:spPr>
          <a:xfrm>
            <a:off x="685800" y="1219200"/>
            <a:ext cx="7772400" cy="1933575"/>
          </a:xfrm>
        </p:spPr>
        <p:txBody>
          <a:bodyPr anchor="b"/>
          <a:lstStyle>
            <a:lvl1pPr algn="r">
              <a:defRPr sz="4400"/>
            </a:lvl1pPr>
          </a:lstStyle>
          <a:p>
            <a:pPr lvl="0"/>
            <a:r>
              <a:rPr lang="tr-TR" altLang="tr-TR" noProof="0" smtClean="0"/>
              <a:t>Asıl başlık stili için tıklatın</a:t>
            </a:r>
            <a:endParaRPr lang="tr-TR" altLang="tr-TR" noProof="0" smtClean="0"/>
          </a:p>
        </p:txBody>
      </p:sp>
      <p:sp>
        <p:nvSpPr>
          <p:cNvPr id="59405" name="Rectangle 13"/>
          <p:cNvSpPr>
            <a:spLocks noGrp="1" noChangeArrowheads="1"/>
          </p:cNvSpPr>
          <p:nvPr>
            <p:ph type="subTitle" idx="1"/>
          </p:nvPr>
        </p:nvSpPr>
        <p:spPr>
          <a:xfrm>
            <a:off x="2057400" y="3505200"/>
            <a:ext cx="6400800" cy="1752600"/>
          </a:xfrm>
        </p:spPr>
        <p:txBody>
          <a:bodyPr/>
          <a:lstStyle>
            <a:lvl1pPr marL="0" indent="0" algn="r">
              <a:buFont typeface="Wingdings" pitchFamily="2" charset="2"/>
              <a:buNone/>
              <a:defRPr/>
            </a:lvl1pPr>
          </a:lstStyle>
          <a:p>
            <a:pPr lvl="0"/>
            <a:r>
              <a:rPr lang="tr-TR" altLang="tr-TR" noProof="0" smtClean="0"/>
              <a:t>Asıl alt başlık stilini düzenlemek için tıklatın</a:t>
            </a:r>
            <a:endParaRPr lang="tr-TR" altLang="tr-TR" noProof="0" smtClean="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9404"/>
                                        </p:tgtEl>
                                        <p:attrNameLst>
                                          <p:attrName>style.visibility</p:attrName>
                                        </p:attrNameLst>
                                      </p:cBhvr>
                                      <p:to>
                                        <p:strVal val="visible"/>
                                      </p:to>
                                    </p:set>
                                    <p:animEffect transition="in" filter="fade">
                                      <p:cBhvr>
                                        <p:cTn id="7" dur="1000"/>
                                        <p:tgtEl>
                                          <p:spTgt spid="59404"/>
                                        </p:tgtEl>
                                      </p:cBhvr>
                                    </p:animEffect>
                                    <p:anim calcmode="lin" valueType="num">
                                      <p:cBhvr>
                                        <p:cTn id="8" dur="1000" fill="hold"/>
                                        <p:tgtEl>
                                          <p:spTgt spid="59404"/>
                                        </p:tgtEl>
                                        <p:attrNameLst>
                                          <p:attrName>ppt_x</p:attrName>
                                        </p:attrNameLst>
                                      </p:cBhvr>
                                      <p:tavLst>
                                        <p:tav tm="0">
                                          <p:val>
                                            <p:strVal val="#ppt_x"/>
                                          </p:val>
                                        </p:tav>
                                        <p:tav tm="100000">
                                          <p:val>
                                            <p:strVal val="#ppt_x"/>
                                          </p:val>
                                        </p:tav>
                                      </p:tavLst>
                                    </p:anim>
                                    <p:anim calcmode="lin" valueType="num">
                                      <p:cBhvr>
                                        <p:cTn id="9" dur="898" decel="100000" fill="hold"/>
                                        <p:tgtEl>
                                          <p:spTgt spid="59404"/>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59404"/>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59405">
                                            <p:txEl>
                                              <p:pRg st="0" end="0"/>
                                            </p:txEl>
                                          </p:spTgt>
                                        </p:tgtEl>
                                        <p:attrNameLst>
                                          <p:attrName>style.visibility</p:attrName>
                                        </p:attrNameLst>
                                      </p:cBhvr>
                                      <p:to>
                                        <p:strVal val="visible"/>
                                      </p:to>
                                    </p:set>
                                    <p:animEffect transition="in" filter="fade">
                                      <p:cBhvr>
                                        <p:cTn id="15" dur="1000"/>
                                        <p:tgtEl>
                                          <p:spTgt spid="59405">
                                            <p:txEl>
                                              <p:pRg st="0" end="0"/>
                                            </p:txEl>
                                          </p:spTgt>
                                        </p:tgtEl>
                                      </p:cBhvr>
                                    </p:animEffect>
                                    <p:anim calcmode="lin" valueType="num">
                                      <p:cBhvr>
                                        <p:cTn id="16" dur="1000" fill="hold"/>
                                        <p:tgtEl>
                                          <p:spTgt spid="59405">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59405">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59405">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04" grpId="0"/>
      <p:bldP spid="59405" grpId="0" build="p">
        <p:tmplLst>
          <p:tmpl lvl="1">
            <p:tnLst>
              <p:par>
                <p:cTn presetID="37" presetClass="entr" presetSubtype="0" fill="hold" nodeType="clickEffect">
                  <p:stCondLst>
                    <p:cond delay="0"/>
                  </p:stCondLst>
                  <p:childTnLst>
                    <p:set>
                      <p:cBhvr>
                        <p:cTn dur="1" fill="hold">
                          <p:stCondLst>
                            <p:cond delay="0"/>
                          </p:stCondLst>
                        </p:cTn>
                        <p:tgtEl>
                          <p:spTgt spid="59405"/>
                        </p:tgtEl>
                        <p:attrNameLst>
                          <p:attrName>style.visibility</p:attrName>
                        </p:attrNameLst>
                      </p:cBhvr>
                      <p:to>
                        <p:strVal val="visible"/>
                      </p:to>
                    </p:set>
                    <p:animEffect transition="in" filter="fade">
                      <p:cBhvr>
                        <p:cTn dur="1000"/>
                        <p:tgtEl>
                          <p:spTgt spid="59405"/>
                        </p:tgtEl>
                      </p:cBhvr>
                    </p:animEffect>
                    <p:anim calcmode="lin" valueType="num">
                      <p:cBhvr>
                        <p:cTn dur="1000" fill="hold"/>
                        <p:tgtEl>
                          <p:spTgt spid="59405"/>
                        </p:tgtEl>
                        <p:attrNameLst>
                          <p:attrName>ppt_x</p:attrName>
                        </p:attrNameLst>
                      </p:cBhvr>
                      <p:tavLst>
                        <p:tav tm="0">
                          <p:val>
                            <p:strVal val="#ppt_x"/>
                          </p:val>
                        </p:tav>
                        <p:tav tm="100000">
                          <p:val>
                            <p:strVal val="#ppt_x"/>
                          </p:val>
                        </p:tav>
                      </p:tavLst>
                    </p:anim>
                    <p:anim calcmode="lin" valueType="num">
                      <p:cBhvr>
                        <p:cTn dur="898" decel="100000" fill="hold"/>
                        <p:tgtEl>
                          <p:spTgt spid="59405"/>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59405"/>
                        </p:tgtEl>
                        <p:attrNameLst>
                          <p:attrName>ppt_y</p:attrName>
                        </p:attrNameLst>
                      </p:cBhvr>
                      <p:tavLst>
                        <p:tav tm="0">
                          <p:val>
                            <p:strVal val="#ppt_y-.03"/>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6" name="Slayt Numarası Yer Tutucusu 5"/>
          <p:cNvSpPr>
            <a:spLocks noGrp="1"/>
          </p:cNvSpPr>
          <p:nvPr>
            <p:ph type="sldNum" sz="quarter" idx="12"/>
          </p:nvPr>
        </p:nvSpPr>
        <p:spPr/>
        <p:txBody>
          <a:bodyPr/>
          <a:lstStyle>
            <a:lvl1pPr>
              <a:defRPr/>
            </a:lvl1pPr>
          </a:lstStyle>
          <a:p>
            <a:fld id="{49BB6E9E-791D-4C63-AF6F-25E4FCD90FEC}" type="slidenum">
              <a:rPr lang="tr-TR" altLang="tr-TR"/>
              <a:pPr/>
              <a:t>‹#›</a:t>
            </a:fld>
            <a:endParaRPr lang="tr-TR" altLang="tr-TR"/>
          </a:p>
        </p:txBody>
      </p:sp>
    </p:spTree>
    <p:extLst>
      <p:ext uri="{BB962C8B-B14F-4D97-AF65-F5344CB8AC3E}">
        <p14:creationId xmlns:p14="http://schemas.microsoft.com/office/powerpoint/2010/main" xmlns="" val="1743210649"/>
      </p:ext>
    </p:extLst>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6287"/>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628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6" name="Slayt Numarası Yer Tutucusu 5"/>
          <p:cNvSpPr>
            <a:spLocks noGrp="1"/>
          </p:cNvSpPr>
          <p:nvPr>
            <p:ph type="sldNum" sz="quarter" idx="12"/>
          </p:nvPr>
        </p:nvSpPr>
        <p:spPr/>
        <p:txBody>
          <a:bodyPr/>
          <a:lstStyle>
            <a:lvl1pPr>
              <a:defRPr/>
            </a:lvl1pPr>
          </a:lstStyle>
          <a:p>
            <a:fld id="{955BCFDA-59B4-4E65-BF49-553DF1C5D5DB}" type="slidenum">
              <a:rPr lang="tr-TR" altLang="tr-TR"/>
              <a:pPr/>
              <a:t>‹#›</a:t>
            </a:fld>
            <a:endParaRPr lang="tr-TR" altLang="tr-TR"/>
          </a:p>
        </p:txBody>
      </p:sp>
    </p:spTree>
    <p:extLst>
      <p:ext uri="{BB962C8B-B14F-4D97-AF65-F5344CB8AC3E}">
        <p14:creationId xmlns:p14="http://schemas.microsoft.com/office/powerpoint/2010/main" xmlns="" val="919157728"/>
      </p:ext>
    </p:extLst>
  </p:cSld>
  <p:clrMapOvr>
    <a:masterClrMapping/>
  </p:clrMapOvr>
  <p:transition>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itle" preserve="1">
  <p:cSld name="Başlık Slaydı">
    <p:spTree>
      <p:nvGrpSpPr>
        <p:cNvPr id="1" name=""/>
        <p:cNvGrpSpPr/>
        <p:nvPr/>
      </p:nvGrpSpPr>
      <p:grpSpPr>
        <a:xfrm>
          <a:off x="0" y="0"/>
          <a:ext cx="0" cy="0"/>
          <a:chOff x="0" y="0"/>
          <a:chExt cx="0" cy="0"/>
        </a:xfrm>
      </p:grpSpPr>
      <p:grpSp>
        <p:nvGrpSpPr>
          <p:cNvPr id="61442" name="Group 2"/>
          <p:cNvGrpSpPr>
            <a:grpSpLocks/>
          </p:cNvGrpSpPr>
          <p:nvPr/>
        </p:nvGrpSpPr>
        <p:grpSpPr bwMode="auto">
          <a:xfrm>
            <a:off x="0" y="927100"/>
            <a:ext cx="8991600" cy="4495800"/>
            <a:chOff x="0" y="584"/>
            <a:chExt cx="5664" cy="2832"/>
          </a:xfrm>
        </p:grpSpPr>
        <p:sp>
          <p:nvSpPr>
            <p:cNvPr id="61443" name="AutoShape 3"/>
            <p:cNvSpPr>
              <a:spLocks noChangeArrowheads="1"/>
            </p:cNvSpPr>
            <p:nvPr userDrawn="1"/>
          </p:nvSpPr>
          <p:spPr bwMode="auto">
            <a:xfrm>
              <a:off x="432" y="1304"/>
              <a:ext cx="4656" cy="2112"/>
            </a:xfrm>
            <a:prstGeom prst="roundRect">
              <a:avLst>
                <a:gd name="adj" fmla="val 16667"/>
              </a:avLst>
            </a:prstGeom>
            <a:noFill/>
            <a:ln w="508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tr-TR" altLang="tr-TR" sz="2400">
                <a:latin typeface="Times New Roman" pitchFamily="18" charset="0"/>
              </a:endParaRPr>
            </a:p>
          </p:txBody>
        </p:sp>
        <p:sp>
          <p:nvSpPr>
            <p:cNvPr id="61444" name="Rectangle 4"/>
            <p:cNvSpPr>
              <a:spLocks noChangeArrowheads="1"/>
            </p:cNvSpPr>
            <p:nvPr userDrawn="1"/>
          </p:nvSpPr>
          <p:spPr bwMode="blackWhite">
            <a:xfrm>
              <a:off x="144" y="584"/>
              <a:ext cx="4512" cy="624"/>
            </a:xfrm>
            <a:prstGeom prst="rect">
              <a:avLst/>
            </a:prstGeom>
            <a:solidFill>
              <a:schemeClr val="bg1"/>
            </a:solidFill>
            <a:ln w="57150">
              <a:solidFill>
                <a:schemeClr val="bg2"/>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tr-TR" altLang="tr-TR" sz="2400">
                <a:latin typeface="Times New Roman" pitchFamily="18" charset="0"/>
              </a:endParaRPr>
            </a:p>
          </p:txBody>
        </p:sp>
        <p:sp>
          <p:nvSpPr>
            <p:cNvPr id="61445" name="AutoShape 5"/>
            <p:cNvSpPr>
              <a:spLocks noChangeArrowheads="1"/>
            </p:cNvSpPr>
            <p:nvPr userDrawn="1"/>
          </p:nvSpPr>
          <p:spPr bwMode="blackWhite">
            <a:xfrm>
              <a:off x="0" y="872"/>
              <a:ext cx="5664" cy="1152"/>
            </a:xfrm>
            <a:custGeom>
              <a:avLst/>
              <a:gdLst>
                <a:gd name="G0" fmla="+- 1000 0 0"/>
                <a:gd name="G1" fmla="+- 1000 0 0"/>
                <a:gd name="G2" fmla="+- G0 0 G1"/>
                <a:gd name="G3" fmla="*/ G1 1 2"/>
                <a:gd name="G4" fmla="+- G0 0 G3"/>
                <a:gd name="T0" fmla="*/ 0 w 1000"/>
                <a:gd name="T1" fmla="*/ 0 h 1000"/>
                <a:gd name="T2" fmla="*/ 4417 w 1000"/>
                <a:gd name="T3" fmla="*/ 0 h 1000"/>
                <a:gd name="T4" fmla="*/ 4917 w 1000"/>
                <a:gd name="T5" fmla="*/ 500 h 1000"/>
                <a:gd name="T6" fmla="*/ 4417 w 1000"/>
                <a:gd name="T7" fmla="*/ 1000 h 1000"/>
                <a:gd name="T8" fmla="*/ 0 w 1000"/>
                <a:gd name="T9" fmla="*/ 1000 h 1000"/>
                <a:gd name="T10" fmla="*/ 0 w 1000"/>
                <a:gd name="T11" fmla="*/ 0 h 1000"/>
                <a:gd name="T12" fmla="*/ G4 w 1000"/>
                <a:gd name="T13" fmla="*/ G1 h 1000"/>
              </a:gdLst>
              <a:ahLst/>
              <a:cxnLst>
                <a:cxn ang="0">
                  <a:pos x="T0" y="T1"/>
                </a:cxn>
                <a:cxn ang="0">
                  <a:pos x="T2" y="T3"/>
                </a:cxn>
                <a:cxn ang="0">
                  <a:pos x="T4" y="T5"/>
                </a:cxn>
                <a:cxn ang="0">
                  <a:pos x="T6" y="T7"/>
                </a:cxn>
                <a:cxn ang="0">
                  <a:pos x="T8" y="T9"/>
                </a:cxn>
              </a:cxnLst>
              <a:rect l="T10" t="T11" r="T12" b="T13"/>
              <a:pathLst>
                <a:path w="4917" h="1000">
                  <a:moveTo>
                    <a:pt x="0" y="0"/>
                  </a:moveTo>
                  <a:lnTo>
                    <a:pt x="4417" y="0"/>
                  </a:lnTo>
                  <a:cubicBezTo>
                    <a:pt x="4693" y="0"/>
                    <a:pt x="4917" y="223"/>
                    <a:pt x="4917" y="500"/>
                  </a:cubicBezTo>
                  <a:cubicBezTo>
                    <a:pt x="4917" y="776"/>
                    <a:pt x="4693" y="999"/>
                    <a:pt x="4417" y="1000"/>
                  </a:cubicBezTo>
                  <a:lnTo>
                    <a:pt x="0" y="1000"/>
                  </a:lnTo>
                  <a:close/>
                </a:path>
              </a:pathLst>
            </a:cu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tLang="tr-TR" sz="2400">
                <a:latin typeface="Times New Roman" pitchFamily="18" charset="0"/>
              </a:endParaRPr>
            </a:p>
          </p:txBody>
        </p:sp>
        <p:sp>
          <p:nvSpPr>
            <p:cNvPr id="61446" name="Line 6"/>
            <p:cNvSpPr>
              <a:spLocks noChangeShapeType="1"/>
            </p:cNvSpPr>
            <p:nvPr userDrawn="1"/>
          </p:nvSpPr>
          <p:spPr bwMode="auto">
            <a:xfrm>
              <a:off x="0" y="1928"/>
              <a:ext cx="5232" cy="0"/>
            </a:xfrm>
            <a:prstGeom prst="line">
              <a:avLst/>
            </a:prstGeom>
            <a:noFill/>
            <a:ln w="50800">
              <a:solidFill>
                <a:schemeClr val="bg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a:p>
          </p:txBody>
        </p:sp>
      </p:grpSp>
      <p:sp>
        <p:nvSpPr>
          <p:cNvPr id="61447" name="Rectangle 7"/>
          <p:cNvSpPr>
            <a:spLocks noGrp="1" noChangeArrowheads="1"/>
          </p:cNvSpPr>
          <p:nvPr>
            <p:ph type="ctrTitle"/>
          </p:nvPr>
        </p:nvSpPr>
        <p:spPr>
          <a:xfrm>
            <a:off x="228600" y="1427163"/>
            <a:ext cx="8077200" cy="1609725"/>
          </a:xfrm>
        </p:spPr>
        <p:txBody>
          <a:bodyPr/>
          <a:lstStyle>
            <a:lvl1pPr>
              <a:defRPr sz="4600"/>
            </a:lvl1pPr>
          </a:lstStyle>
          <a:p>
            <a:pPr lvl="0"/>
            <a:r>
              <a:rPr lang="tr-TR" altLang="tr-TR" noProof="0" smtClean="0"/>
              <a:t>Asıl başlık stili için tıklatın</a:t>
            </a:r>
          </a:p>
        </p:txBody>
      </p:sp>
      <p:sp>
        <p:nvSpPr>
          <p:cNvPr id="61448" name="Rectangle 8"/>
          <p:cNvSpPr>
            <a:spLocks noGrp="1" noChangeArrowheads="1"/>
          </p:cNvSpPr>
          <p:nvPr>
            <p:ph type="subTitle" idx="1"/>
          </p:nvPr>
        </p:nvSpPr>
        <p:spPr>
          <a:xfrm>
            <a:off x="1066800" y="3441700"/>
            <a:ext cx="6629400" cy="1676400"/>
          </a:xfrm>
        </p:spPr>
        <p:txBody>
          <a:bodyPr/>
          <a:lstStyle>
            <a:lvl1pPr marL="0" indent="0">
              <a:buFont typeface="Wingdings" pitchFamily="2" charset="2"/>
              <a:buNone/>
              <a:defRPr/>
            </a:lvl1pPr>
          </a:lstStyle>
          <a:p>
            <a:pPr lvl="0"/>
            <a:r>
              <a:rPr lang="tr-TR" altLang="tr-TR" noProof="0" smtClean="0"/>
              <a:t>Asıl alt başlık stilini düzenlemek için tıklatın</a:t>
            </a:r>
          </a:p>
        </p:txBody>
      </p:sp>
      <p:sp>
        <p:nvSpPr>
          <p:cNvPr id="61449" name="Rectangle 9"/>
          <p:cNvSpPr>
            <a:spLocks noGrp="1" noChangeArrowheads="1"/>
          </p:cNvSpPr>
          <p:nvPr>
            <p:ph type="dt" sz="half" idx="2"/>
          </p:nvPr>
        </p:nvSpPr>
        <p:spPr>
          <a:xfrm>
            <a:off x="457200" y="6248400"/>
            <a:ext cx="2133600" cy="471488"/>
          </a:xfrm>
        </p:spPr>
        <p:txBody>
          <a:bodyPr/>
          <a:lstStyle>
            <a:lvl1pPr>
              <a:defRPr/>
            </a:lvl1pPr>
          </a:lstStyle>
          <a:p>
            <a:endParaRPr lang="tr-TR" altLang="tr-TR"/>
          </a:p>
        </p:txBody>
      </p:sp>
      <p:sp>
        <p:nvSpPr>
          <p:cNvPr id="61450" name="Rectangle 10"/>
          <p:cNvSpPr>
            <a:spLocks noGrp="1" noChangeArrowheads="1"/>
          </p:cNvSpPr>
          <p:nvPr>
            <p:ph type="ftr" sz="quarter" idx="3"/>
          </p:nvPr>
        </p:nvSpPr>
        <p:spPr>
          <a:xfrm>
            <a:off x="3124200" y="6253163"/>
            <a:ext cx="2895600" cy="457200"/>
          </a:xfrm>
        </p:spPr>
        <p:txBody>
          <a:bodyPr/>
          <a:lstStyle>
            <a:lvl1pPr>
              <a:defRPr/>
            </a:lvl1pPr>
          </a:lstStyle>
          <a:p>
            <a:r>
              <a:rPr lang="tr-TR" altLang="tr-TR" smtClean="0"/>
              <a:t>www.turkceciler.com</a:t>
            </a:r>
            <a:endParaRPr lang="tr-TR" altLang="tr-TR"/>
          </a:p>
        </p:txBody>
      </p:sp>
      <p:sp>
        <p:nvSpPr>
          <p:cNvPr id="61451" name="Rectangle 11"/>
          <p:cNvSpPr>
            <a:spLocks noGrp="1" noChangeArrowheads="1"/>
          </p:cNvSpPr>
          <p:nvPr>
            <p:ph type="sldNum" sz="quarter" idx="4"/>
          </p:nvPr>
        </p:nvSpPr>
        <p:spPr>
          <a:xfrm>
            <a:off x="6553200" y="6248400"/>
            <a:ext cx="2133600" cy="471488"/>
          </a:xfrm>
        </p:spPr>
        <p:txBody>
          <a:bodyPr/>
          <a:lstStyle>
            <a:lvl1pPr>
              <a:defRPr/>
            </a:lvl1pPr>
          </a:lstStyle>
          <a:p>
            <a:fld id="{D4119A24-D652-421C-BA60-A0445A1D0CB8}" type="slidenum">
              <a:rPr lang="tr-TR" altLang="tr-TR"/>
              <a:pPr/>
              <a:t>‹#›</a:t>
            </a:fld>
            <a:endParaRPr lang="tr-TR" alt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61447"/>
                                        </p:tgtEl>
                                        <p:attrNameLst>
                                          <p:attrName>style.visibility</p:attrName>
                                        </p:attrNameLst>
                                      </p:cBhvr>
                                      <p:to>
                                        <p:strVal val="visible"/>
                                      </p:to>
                                    </p:set>
                                    <p:animEffect transition="in" filter="dissolve">
                                      <p:cBhvr>
                                        <p:cTn id="7" dur="500"/>
                                        <p:tgtEl>
                                          <p:spTgt spid="614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1448">
                                            <p:txEl>
                                              <p:pRg st="0" end="0"/>
                                            </p:txEl>
                                          </p:spTgt>
                                        </p:tgtEl>
                                        <p:attrNameLst>
                                          <p:attrName>style.visibility</p:attrName>
                                        </p:attrNameLst>
                                      </p:cBhvr>
                                      <p:to>
                                        <p:strVal val="visible"/>
                                      </p:to>
                                    </p:set>
                                    <p:animEffect transition="in" filter="dissolve">
                                      <p:cBhvr>
                                        <p:cTn id="12" dur="500"/>
                                        <p:tgtEl>
                                          <p:spTgt spid="6144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7" grpId="0"/>
      <p:bldP spid="61448" grpId="0" build="p">
        <p:tmplLst>
          <p:tmpl lvl="1">
            <p:tnLst>
              <p:par>
                <p:cTn presetID="9" presetClass="entr" presetSubtype="0" fill="hold" nodeType="clickEffect">
                  <p:stCondLst>
                    <p:cond delay="0"/>
                  </p:stCondLst>
                  <p:childTnLst>
                    <p:set>
                      <p:cBhvr>
                        <p:cTn dur="1" fill="hold">
                          <p:stCondLst>
                            <p:cond delay="0"/>
                          </p:stCondLst>
                        </p:cTn>
                        <p:tgtEl>
                          <p:spTgt spid="61448"/>
                        </p:tgtEl>
                        <p:attrNameLst>
                          <p:attrName>style.visibility</p:attrName>
                        </p:attrNameLst>
                      </p:cBhvr>
                      <p:to>
                        <p:strVal val="visible"/>
                      </p:to>
                    </p:set>
                    <p:animEffect transition="in" filter="dissolve">
                      <p:cBhvr>
                        <p:cTn dur="500"/>
                        <p:tgtEl>
                          <p:spTgt spid="61448"/>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6" name="Slayt Numarası Yer Tutucusu 5"/>
          <p:cNvSpPr>
            <a:spLocks noGrp="1"/>
          </p:cNvSpPr>
          <p:nvPr>
            <p:ph type="sldNum" sz="quarter" idx="12"/>
          </p:nvPr>
        </p:nvSpPr>
        <p:spPr/>
        <p:txBody>
          <a:bodyPr/>
          <a:lstStyle>
            <a:lvl1pPr>
              <a:defRPr/>
            </a:lvl1pPr>
          </a:lstStyle>
          <a:p>
            <a:fld id="{D2211D0E-DC36-4674-9D79-40F55D109012}" type="slidenum">
              <a:rPr lang="tr-TR" altLang="tr-TR"/>
              <a:pPr/>
              <a:t>‹#›</a:t>
            </a:fld>
            <a:endParaRPr lang="tr-TR" altLang="tr-TR"/>
          </a:p>
        </p:txBody>
      </p:sp>
    </p:spTree>
    <p:extLst>
      <p:ext uri="{BB962C8B-B14F-4D97-AF65-F5344CB8AC3E}">
        <p14:creationId xmlns:p14="http://schemas.microsoft.com/office/powerpoint/2010/main" xmlns="" val="36286953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6" name="Slayt Numarası Yer Tutucusu 5"/>
          <p:cNvSpPr>
            <a:spLocks noGrp="1"/>
          </p:cNvSpPr>
          <p:nvPr>
            <p:ph type="sldNum" sz="quarter" idx="12"/>
          </p:nvPr>
        </p:nvSpPr>
        <p:spPr/>
        <p:txBody>
          <a:bodyPr/>
          <a:lstStyle>
            <a:lvl1pPr>
              <a:defRPr/>
            </a:lvl1pPr>
          </a:lstStyle>
          <a:p>
            <a:fld id="{3FE834CA-3599-4571-A959-C824BA6A30B5}" type="slidenum">
              <a:rPr lang="tr-TR" altLang="tr-TR"/>
              <a:pPr/>
              <a:t>‹#›</a:t>
            </a:fld>
            <a:endParaRPr lang="tr-TR" altLang="tr-TR"/>
          </a:p>
        </p:txBody>
      </p:sp>
    </p:spTree>
    <p:extLst>
      <p:ext uri="{BB962C8B-B14F-4D97-AF65-F5344CB8AC3E}">
        <p14:creationId xmlns:p14="http://schemas.microsoft.com/office/powerpoint/2010/main" xmlns="" val="37454361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lvl1pPr>
              <a:defRPr/>
            </a:lvl1pPr>
          </a:lstStyle>
          <a:p>
            <a:endParaRPr lang="tr-TR" altLang="tr-TR"/>
          </a:p>
        </p:txBody>
      </p:sp>
      <p:sp>
        <p:nvSpPr>
          <p:cNvPr id="6" name="Altbilgi Yer Tutucusu 5"/>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7" name="Slayt Numarası Yer Tutucusu 6"/>
          <p:cNvSpPr>
            <a:spLocks noGrp="1"/>
          </p:cNvSpPr>
          <p:nvPr>
            <p:ph type="sldNum" sz="quarter" idx="12"/>
          </p:nvPr>
        </p:nvSpPr>
        <p:spPr/>
        <p:txBody>
          <a:bodyPr/>
          <a:lstStyle>
            <a:lvl1pPr>
              <a:defRPr/>
            </a:lvl1pPr>
          </a:lstStyle>
          <a:p>
            <a:fld id="{F32FCF8F-DA62-4641-83D2-E8F6FC75A489}" type="slidenum">
              <a:rPr lang="tr-TR" altLang="tr-TR"/>
              <a:pPr/>
              <a:t>‹#›</a:t>
            </a:fld>
            <a:endParaRPr lang="tr-TR" altLang="tr-TR"/>
          </a:p>
        </p:txBody>
      </p:sp>
    </p:spTree>
    <p:extLst>
      <p:ext uri="{BB962C8B-B14F-4D97-AF65-F5344CB8AC3E}">
        <p14:creationId xmlns:p14="http://schemas.microsoft.com/office/powerpoint/2010/main" xmlns="" val="1439700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lvl1pPr>
              <a:defRPr/>
            </a:lvl1pPr>
          </a:lstStyle>
          <a:p>
            <a:endParaRPr lang="tr-TR" altLang="tr-TR"/>
          </a:p>
        </p:txBody>
      </p:sp>
      <p:sp>
        <p:nvSpPr>
          <p:cNvPr id="8" name="Altbilgi Yer Tutucusu 7"/>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9" name="Slayt Numarası Yer Tutucusu 8"/>
          <p:cNvSpPr>
            <a:spLocks noGrp="1"/>
          </p:cNvSpPr>
          <p:nvPr>
            <p:ph type="sldNum" sz="quarter" idx="12"/>
          </p:nvPr>
        </p:nvSpPr>
        <p:spPr/>
        <p:txBody>
          <a:bodyPr/>
          <a:lstStyle>
            <a:lvl1pPr>
              <a:defRPr/>
            </a:lvl1pPr>
          </a:lstStyle>
          <a:p>
            <a:fld id="{6F8E6D25-3BF2-48D1-8791-B3EEC12B2AC2}" type="slidenum">
              <a:rPr lang="tr-TR" altLang="tr-TR"/>
              <a:pPr/>
              <a:t>‹#›</a:t>
            </a:fld>
            <a:endParaRPr lang="tr-TR" altLang="tr-TR"/>
          </a:p>
        </p:txBody>
      </p:sp>
    </p:spTree>
    <p:extLst>
      <p:ext uri="{BB962C8B-B14F-4D97-AF65-F5344CB8AC3E}">
        <p14:creationId xmlns:p14="http://schemas.microsoft.com/office/powerpoint/2010/main" xmlns="" val="14304872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lvl1pPr>
              <a:defRPr/>
            </a:lvl1pPr>
          </a:lstStyle>
          <a:p>
            <a:endParaRPr lang="tr-TR" altLang="tr-TR"/>
          </a:p>
        </p:txBody>
      </p:sp>
      <p:sp>
        <p:nvSpPr>
          <p:cNvPr id="4" name="Altbilgi Yer Tutucusu 3"/>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5" name="Slayt Numarası Yer Tutucusu 4"/>
          <p:cNvSpPr>
            <a:spLocks noGrp="1"/>
          </p:cNvSpPr>
          <p:nvPr>
            <p:ph type="sldNum" sz="quarter" idx="12"/>
          </p:nvPr>
        </p:nvSpPr>
        <p:spPr/>
        <p:txBody>
          <a:bodyPr/>
          <a:lstStyle>
            <a:lvl1pPr>
              <a:defRPr/>
            </a:lvl1pPr>
          </a:lstStyle>
          <a:p>
            <a:fld id="{AA141AAD-2531-475E-894D-6ED7150EA3DC}" type="slidenum">
              <a:rPr lang="tr-TR" altLang="tr-TR"/>
              <a:pPr/>
              <a:t>‹#›</a:t>
            </a:fld>
            <a:endParaRPr lang="tr-TR" altLang="tr-TR"/>
          </a:p>
        </p:txBody>
      </p:sp>
    </p:spTree>
    <p:extLst>
      <p:ext uri="{BB962C8B-B14F-4D97-AF65-F5344CB8AC3E}">
        <p14:creationId xmlns:p14="http://schemas.microsoft.com/office/powerpoint/2010/main" xmlns="" val="13242143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endParaRPr lang="tr-TR" altLang="tr-TR"/>
          </a:p>
        </p:txBody>
      </p:sp>
      <p:sp>
        <p:nvSpPr>
          <p:cNvPr id="3" name="Altbilgi Yer Tutucusu 2"/>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4" name="Slayt Numarası Yer Tutucusu 3"/>
          <p:cNvSpPr>
            <a:spLocks noGrp="1"/>
          </p:cNvSpPr>
          <p:nvPr>
            <p:ph type="sldNum" sz="quarter" idx="12"/>
          </p:nvPr>
        </p:nvSpPr>
        <p:spPr/>
        <p:txBody>
          <a:bodyPr/>
          <a:lstStyle>
            <a:lvl1pPr>
              <a:defRPr/>
            </a:lvl1pPr>
          </a:lstStyle>
          <a:p>
            <a:fld id="{9FC18321-0AAA-48D1-9693-2D431703CB09}" type="slidenum">
              <a:rPr lang="tr-TR" altLang="tr-TR"/>
              <a:pPr/>
              <a:t>‹#›</a:t>
            </a:fld>
            <a:endParaRPr lang="tr-TR" altLang="tr-TR"/>
          </a:p>
        </p:txBody>
      </p:sp>
    </p:spTree>
    <p:extLst>
      <p:ext uri="{BB962C8B-B14F-4D97-AF65-F5344CB8AC3E}">
        <p14:creationId xmlns:p14="http://schemas.microsoft.com/office/powerpoint/2010/main" xmlns="" val="29072428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ltLang="tr-TR"/>
          </a:p>
        </p:txBody>
      </p:sp>
      <p:sp>
        <p:nvSpPr>
          <p:cNvPr id="6" name="Altbilgi Yer Tutucusu 5"/>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7" name="Slayt Numarası Yer Tutucusu 6"/>
          <p:cNvSpPr>
            <a:spLocks noGrp="1"/>
          </p:cNvSpPr>
          <p:nvPr>
            <p:ph type="sldNum" sz="quarter" idx="12"/>
          </p:nvPr>
        </p:nvSpPr>
        <p:spPr/>
        <p:txBody>
          <a:bodyPr/>
          <a:lstStyle>
            <a:lvl1pPr>
              <a:defRPr/>
            </a:lvl1pPr>
          </a:lstStyle>
          <a:p>
            <a:fld id="{997EF75C-74FA-451C-8751-7507C66BDBE0}" type="slidenum">
              <a:rPr lang="tr-TR" altLang="tr-TR"/>
              <a:pPr/>
              <a:t>‹#›</a:t>
            </a:fld>
            <a:endParaRPr lang="tr-TR" altLang="tr-TR"/>
          </a:p>
        </p:txBody>
      </p:sp>
    </p:spTree>
    <p:extLst>
      <p:ext uri="{BB962C8B-B14F-4D97-AF65-F5344CB8AC3E}">
        <p14:creationId xmlns:p14="http://schemas.microsoft.com/office/powerpoint/2010/main" xmlns="" val="2806522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6" name="Slayt Numarası Yer Tutucusu 5"/>
          <p:cNvSpPr>
            <a:spLocks noGrp="1"/>
          </p:cNvSpPr>
          <p:nvPr>
            <p:ph type="sldNum" sz="quarter" idx="12"/>
          </p:nvPr>
        </p:nvSpPr>
        <p:spPr/>
        <p:txBody>
          <a:bodyPr/>
          <a:lstStyle>
            <a:lvl1pPr>
              <a:defRPr/>
            </a:lvl1pPr>
          </a:lstStyle>
          <a:p>
            <a:fld id="{9945B5E0-5339-449A-8EAD-8CA3A69DBCA7}" type="slidenum">
              <a:rPr lang="tr-TR" altLang="tr-TR"/>
              <a:pPr/>
              <a:t>‹#›</a:t>
            </a:fld>
            <a:endParaRPr lang="tr-TR" altLang="tr-TR"/>
          </a:p>
        </p:txBody>
      </p:sp>
    </p:spTree>
    <p:extLst>
      <p:ext uri="{BB962C8B-B14F-4D97-AF65-F5344CB8AC3E}">
        <p14:creationId xmlns:p14="http://schemas.microsoft.com/office/powerpoint/2010/main" xmlns="" val="1427120204"/>
      </p:ext>
    </p:extLst>
  </p:cSld>
  <p:clrMapOvr>
    <a:masterClrMapping/>
  </p:clrMapOvr>
  <p:transition>
    <p:wipe dir="d"/>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ltLang="tr-TR"/>
          </a:p>
        </p:txBody>
      </p:sp>
      <p:sp>
        <p:nvSpPr>
          <p:cNvPr id="6" name="Altbilgi Yer Tutucusu 5"/>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7" name="Slayt Numarası Yer Tutucusu 6"/>
          <p:cNvSpPr>
            <a:spLocks noGrp="1"/>
          </p:cNvSpPr>
          <p:nvPr>
            <p:ph type="sldNum" sz="quarter" idx="12"/>
          </p:nvPr>
        </p:nvSpPr>
        <p:spPr/>
        <p:txBody>
          <a:bodyPr/>
          <a:lstStyle>
            <a:lvl1pPr>
              <a:defRPr/>
            </a:lvl1pPr>
          </a:lstStyle>
          <a:p>
            <a:fld id="{4D067552-0ACE-4830-85A4-681B020C92D4}" type="slidenum">
              <a:rPr lang="tr-TR" altLang="tr-TR"/>
              <a:pPr/>
              <a:t>‹#›</a:t>
            </a:fld>
            <a:endParaRPr lang="tr-TR" altLang="tr-TR"/>
          </a:p>
        </p:txBody>
      </p:sp>
    </p:spTree>
    <p:extLst>
      <p:ext uri="{BB962C8B-B14F-4D97-AF65-F5344CB8AC3E}">
        <p14:creationId xmlns:p14="http://schemas.microsoft.com/office/powerpoint/2010/main" xmlns="" val="7783438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6" name="Slayt Numarası Yer Tutucusu 5"/>
          <p:cNvSpPr>
            <a:spLocks noGrp="1"/>
          </p:cNvSpPr>
          <p:nvPr>
            <p:ph type="sldNum" sz="quarter" idx="12"/>
          </p:nvPr>
        </p:nvSpPr>
        <p:spPr/>
        <p:txBody>
          <a:bodyPr/>
          <a:lstStyle>
            <a:lvl1pPr>
              <a:defRPr/>
            </a:lvl1pPr>
          </a:lstStyle>
          <a:p>
            <a:fld id="{34FC790C-9523-4CA0-AB8D-74F4C679A9A2}" type="slidenum">
              <a:rPr lang="tr-TR" altLang="tr-TR"/>
              <a:pPr/>
              <a:t>‹#›</a:t>
            </a:fld>
            <a:endParaRPr lang="tr-TR" altLang="tr-TR"/>
          </a:p>
        </p:txBody>
      </p:sp>
    </p:spTree>
    <p:extLst>
      <p:ext uri="{BB962C8B-B14F-4D97-AF65-F5344CB8AC3E}">
        <p14:creationId xmlns:p14="http://schemas.microsoft.com/office/powerpoint/2010/main" xmlns="" val="25019841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450013" y="228600"/>
            <a:ext cx="2084387" cy="5791200"/>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195263" y="228600"/>
            <a:ext cx="6102350" cy="57912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6" name="Slayt Numarası Yer Tutucusu 5"/>
          <p:cNvSpPr>
            <a:spLocks noGrp="1"/>
          </p:cNvSpPr>
          <p:nvPr>
            <p:ph type="sldNum" sz="quarter" idx="12"/>
          </p:nvPr>
        </p:nvSpPr>
        <p:spPr/>
        <p:txBody>
          <a:bodyPr/>
          <a:lstStyle>
            <a:lvl1pPr>
              <a:defRPr/>
            </a:lvl1pPr>
          </a:lstStyle>
          <a:p>
            <a:fld id="{C23A2EBA-CDD1-4503-BDDA-421B1EAF7FCF}" type="slidenum">
              <a:rPr lang="tr-TR" altLang="tr-TR"/>
              <a:pPr/>
              <a:t>‹#›</a:t>
            </a:fld>
            <a:endParaRPr lang="tr-TR" altLang="tr-TR"/>
          </a:p>
        </p:txBody>
      </p:sp>
    </p:spTree>
    <p:extLst>
      <p:ext uri="{BB962C8B-B14F-4D97-AF65-F5344CB8AC3E}">
        <p14:creationId xmlns:p14="http://schemas.microsoft.com/office/powerpoint/2010/main" xmlns="" val="35906579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showMasterPhAnim="0" type="title" preserve="1">
  <p:cSld name="Başlık Slaydı">
    <p:spTree>
      <p:nvGrpSpPr>
        <p:cNvPr id="1" name=""/>
        <p:cNvGrpSpPr/>
        <p:nvPr/>
      </p:nvGrpSpPr>
      <p:grpSpPr>
        <a:xfrm>
          <a:off x="0" y="0"/>
          <a:ext cx="0" cy="0"/>
          <a:chOff x="0" y="0"/>
          <a:chExt cx="0" cy="0"/>
        </a:xfrm>
      </p:grpSpPr>
      <p:sp>
        <p:nvSpPr>
          <p:cNvPr id="78850" name="Freeform 2"/>
          <p:cNvSpPr>
            <a:spLocks/>
          </p:cNvSpPr>
          <p:nvPr/>
        </p:nvSpPr>
        <p:spPr bwMode="blackWhite">
          <a:xfrm>
            <a:off x="20638" y="12700"/>
            <a:ext cx="8896350" cy="6780213"/>
          </a:xfrm>
          <a:custGeom>
            <a:avLst/>
            <a:gdLst>
              <a:gd name="T0" fmla="*/ 2822 w 3985"/>
              <a:gd name="T1" fmla="*/ 0 h 3619"/>
              <a:gd name="T2" fmla="*/ 0 w 3985"/>
              <a:gd name="T3" fmla="*/ 975 h 3619"/>
              <a:gd name="T4" fmla="*/ 2169 w 3985"/>
              <a:gd name="T5" fmla="*/ 3619 h 3619"/>
              <a:gd name="T6" fmla="*/ 3985 w 3985"/>
              <a:gd name="T7" fmla="*/ 1125 h 3619"/>
              <a:gd name="T8" fmla="*/ 2822 w 3985"/>
              <a:gd name="T9" fmla="*/ 0 h 3619"/>
              <a:gd name="T10" fmla="*/ 2822 w 3985"/>
              <a:gd name="T11" fmla="*/ 0 h 3619"/>
            </a:gdLst>
            <a:ahLst/>
            <a:cxnLst>
              <a:cxn ang="0">
                <a:pos x="T0" y="T1"/>
              </a:cxn>
              <a:cxn ang="0">
                <a:pos x="T2" y="T3"/>
              </a:cxn>
              <a:cxn ang="0">
                <a:pos x="T4" y="T5"/>
              </a:cxn>
              <a:cxn ang="0">
                <a:pos x="T6" y="T7"/>
              </a:cxn>
              <a:cxn ang="0">
                <a:pos x="T8" y="T9"/>
              </a:cxn>
              <a:cxn ang="0">
                <a:pos x="T10" y="T11"/>
              </a:cxn>
            </a:cxnLst>
            <a:rect l="0" t="0" r="r" b="b"/>
            <a:pathLst>
              <a:path w="3985" h="3619">
                <a:moveTo>
                  <a:pt x="2822" y="0"/>
                </a:moveTo>
                <a:lnTo>
                  <a:pt x="0" y="975"/>
                </a:lnTo>
                <a:lnTo>
                  <a:pt x="2169" y="3619"/>
                </a:lnTo>
                <a:lnTo>
                  <a:pt x="3985" y="1125"/>
                </a:lnTo>
                <a:lnTo>
                  <a:pt x="2822" y="0"/>
                </a:lnTo>
                <a:lnTo>
                  <a:pt x="2822" y="0"/>
                </a:ln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8851" name="Rectangle 3"/>
          <p:cNvSpPr>
            <a:spLocks noGrp="1" noChangeArrowheads="1"/>
          </p:cNvSpPr>
          <p:nvPr>
            <p:ph type="ctrTitle"/>
          </p:nvPr>
        </p:nvSpPr>
        <p:spPr>
          <a:xfrm>
            <a:off x="1371600" y="1511300"/>
            <a:ext cx="6400800" cy="2273300"/>
          </a:xfrm>
          <a:effectLst>
            <a:outerShdw dist="45791" dir="2021404" algn="ctr" rotWithShape="0">
              <a:schemeClr val="bg2"/>
            </a:outerShdw>
          </a:effectLst>
          <a:extLst>
            <a:ext uri="{909E8E84-426E-40DD-AFC4-6F175D3DCCD1}">
              <a14:hiddenFill xmlns:a14="http://schemas.microsoft.com/office/drawing/2010/main" xmlns="">
                <a:solidFill>
                  <a:srgbClr val="FF3300"/>
                </a:solidFill>
              </a14:hiddenFill>
            </a:ext>
          </a:extLst>
        </p:spPr>
        <p:txBody>
          <a:bodyPr/>
          <a:lstStyle>
            <a:lvl1pPr>
              <a:defRPr>
                <a:solidFill>
                  <a:schemeClr val="tx2"/>
                </a:solidFill>
                <a:effectLst>
                  <a:outerShdw blurRad="38100" dist="38100" dir="2700000" algn="tl">
                    <a:srgbClr val="C0C0C0"/>
                  </a:outerShdw>
                </a:effectLst>
              </a:defRPr>
            </a:lvl1pPr>
          </a:lstStyle>
          <a:p>
            <a:pPr lvl="0"/>
            <a:r>
              <a:rPr lang="tr-TR" altLang="tr-TR" noProof="0" smtClean="0"/>
              <a:t>Asıl başlık stili için tıklatın</a:t>
            </a:r>
          </a:p>
        </p:txBody>
      </p:sp>
      <p:sp>
        <p:nvSpPr>
          <p:cNvPr id="78852"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pPr lvl="0"/>
            <a:r>
              <a:rPr lang="tr-TR" altLang="tr-TR" noProof="0" smtClean="0"/>
              <a:t>Asıl alt başlık stilini düzenlemek için tıklatın</a:t>
            </a:r>
          </a:p>
        </p:txBody>
      </p:sp>
      <p:sp>
        <p:nvSpPr>
          <p:cNvPr id="78853" name="Rectangle 5"/>
          <p:cNvSpPr>
            <a:spLocks noGrp="1" noChangeArrowheads="1"/>
          </p:cNvSpPr>
          <p:nvPr>
            <p:ph type="dt" sz="half" idx="2"/>
          </p:nvPr>
        </p:nvSpPr>
        <p:spPr>
          <a:xfrm>
            <a:off x="685800" y="6248400"/>
            <a:ext cx="1905000" cy="457200"/>
          </a:xfrm>
        </p:spPr>
        <p:txBody>
          <a:bodyPr/>
          <a:lstStyle>
            <a:lvl1pPr>
              <a:defRPr/>
            </a:lvl1pPr>
          </a:lstStyle>
          <a:p>
            <a:endParaRPr lang="tr-TR" altLang="tr-TR"/>
          </a:p>
        </p:txBody>
      </p:sp>
      <p:sp>
        <p:nvSpPr>
          <p:cNvPr id="78854" name="Rectangle 6"/>
          <p:cNvSpPr>
            <a:spLocks noGrp="1" noChangeArrowheads="1"/>
          </p:cNvSpPr>
          <p:nvPr>
            <p:ph type="ftr" sz="quarter" idx="3"/>
          </p:nvPr>
        </p:nvSpPr>
        <p:spPr>
          <a:xfrm>
            <a:off x="3124200" y="6248400"/>
            <a:ext cx="2895600" cy="457200"/>
          </a:xfrm>
        </p:spPr>
        <p:txBody>
          <a:bodyPr/>
          <a:lstStyle>
            <a:lvl1pPr>
              <a:defRPr/>
            </a:lvl1pPr>
          </a:lstStyle>
          <a:p>
            <a:r>
              <a:rPr lang="tr-TR" altLang="tr-TR" smtClean="0"/>
              <a:t>www.turkceciler.com</a:t>
            </a:r>
            <a:endParaRPr lang="tr-TR" altLang="tr-TR"/>
          </a:p>
        </p:txBody>
      </p:sp>
      <p:sp>
        <p:nvSpPr>
          <p:cNvPr id="78855" name="Rectangle 7"/>
          <p:cNvSpPr>
            <a:spLocks noGrp="1" noChangeArrowheads="1"/>
          </p:cNvSpPr>
          <p:nvPr>
            <p:ph type="sldNum" sz="quarter" idx="4"/>
          </p:nvPr>
        </p:nvSpPr>
        <p:spPr>
          <a:xfrm>
            <a:off x="6553200" y="6248400"/>
            <a:ext cx="1905000" cy="457200"/>
          </a:xfrm>
        </p:spPr>
        <p:txBody>
          <a:bodyPr/>
          <a:lstStyle>
            <a:lvl1pPr>
              <a:defRPr/>
            </a:lvl1pPr>
          </a:lstStyle>
          <a:p>
            <a:fld id="{1389E7CB-6440-469C-B6F3-CA3243BE0DFD}" type="slidenum">
              <a:rPr lang="tr-TR" altLang="tr-TR"/>
              <a:pPr/>
              <a:t>‹#›</a:t>
            </a:fld>
            <a:endParaRPr lang="tr-TR" altLang="tr-TR"/>
          </a:p>
        </p:txBody>
      </p:sp>
      <p:grpSp>
        <p:nvGrpSpPr>
          <p:cNvPr id="78856" name="Group 8"/>
          <p:cNvGrpSpPr>
            <a:grpSpLocks/>
          </p:cNvGrpSpPr>
          <p:nvPr/>
        </p:nvGrpSpPr>
        <p:grpSpPr bwMode="auto">
          <a:xfrm>
            <a:off x="195263" y="234950"/>
            <a:ext cx="3787775" cy="1778000"/>
            <a:chOff x="123" y="148"/>
            <a:chExt cx="2386" cy="1120"/>
          </a:xfrm>
        </p:grpSpPr>
        <p:sp>
          <p:nvSpPr>
            <p:cNvPr id="78857" name="Freeform 9"/>
            <p:cNvSpPr>
              <a:spLocks/>
            </p:cNvSpPr>
            <p:nvPr userDrawn="1"/>
          </p:nvSpPr>
          <p:spPr bwMode="auto">
            <a:xfrm>
              <a:off x="177" y="177"/>
              <a:ext cx="2250" cy="1017"/>
            </a:xfrm>
            <a:custGeom>
              <a:avLst/>
              <a:gdLst>
                <a:gd name="T0" fmla="*/ 794 w 794"/>
                <a:gd name="T1" fmla="*/ 395 h 414"/>
                <a:gd name="T2" fmla="*/ 710 w 794"/>
                <a:gd name="T3" fmla="*/ 318 h 414"/>
                <a:gd name="T4" fmla="*/ 556 w 794"/>
                <a:gd name="T5" fmla="*/ 210 h 414"/>
                <a:gd name="T6" fmla="*/ 71 w 794"/>
                <a:gd name="T7" fmla="*/ 0 h 414"/>
                <a:gd name="T8" fmla="*/ 23 w 794"/>
                <a:gd name="T9" fmla="*/ 20 h 414"/>
                <a:gd name="T10" fmla="*/ 0 w 794"/>
                <a:gd name="T11" fmla="*/ 83 h 414"/>
                <a:gd name="T12" fmla="*/ 28 w 794"/>
                <a:gd name="T13" fmla="*/ 155 h 414"/>
                <a:gd name="T14" fmla="*/ 570 w 794"/>
                <a:gd name="T15" fmla="*/ 409 h 414"/>
                <a:gd name="T16" fmla="*/ 689 w 794"/>
                <a:gd name="T17" fmla="*/ 393 h 414"/>
                <a:gd name="T18" fmla="*/ 785 w 794"/>
                <a:gd name="T19" fmla="*/ 414 h 414"/>
                <a:gd name="T20" fmla="*/ 794 w 794"/>
                <a:gd name="T21" fmla="*/ 395 h 414"/>
                <a:gd name="T22" fmla="*/ 794 w 794"/>
                <a:gd name="T23" fmla="*/ 395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8858" name="Freeform 10"/>
            <p:cNvSpPr>
              <a:spLocks/>
            </p:cNvSpPr>
            <p:nvPr userDrawn="1"/>
          </p:nvSpPr>
          <p:spPr bwMode="auto">
            <a:xfrm>
              <a:off x="166" y="261"/>
              <a:ext cx="2244" cy="1007"/>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8859" name="Freeform 11"/>
            <p:cNvSpPr>
              <a:spLocks/>
            </p:cNvSpPr>
            <p:nvPr userDrawn="1"/>
          </p:nvSpPr>
          <p:spPr bwMode="auto">
            <a:xfrm>
              <a:off x="474" y="344"/>
              <a:ext cx="1488" cy="919"/>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grpSp>
          <p:nvGrpSpPr>
            <p:cNvPr id="78860" name="Group 12"/>
            <p:cNvGrpSpPr>
              <a:grpSpLocks/>
            </p:cNvGrpSpPr>
            <p:nvPr userDrawn="1"/>
          </p:nvGrpSpPr>
          <p:grpSpPr bwMode="auto">
            <a:xfrm>
              <a:off x="123" y="148"/>
              <a:ext cx="2386" cy="1081"/>
              <a:chOff x="123" y="148"/>
              <a:chExt cx="2386" cy="1081"/>
            </a:xfrm>
          </p:grpSpPr>
          <p:sp>
            <p:nvSpPr>
              <p:cNvPr id="78861" name="Freeform 13"/>
              <p:cNvSpPr>
                <a:spLocks/>
              </p:cNvSpPr>
              <p:nvPr userDrawn="1"/>
            </p:nvSpPr>
            <p:spPr bwMode="auto">
              <a:xfrm>
                <a:off x="2005" y="934"/>
                <a:ext cx="212" cy="214"/>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8862" name="Freeform 14"/>
              <p:cNvSpPr>
                <a:spLocks/>
              </p:cNvSpPr>
              <p:nvPr userDrawn="1"/>
            </p:nvSpPr>
            <p:spPr bwMode="auto">
              <a:xfrm>
                <a:off x="123" y="148"/>
                <a:ext cx="2386" cy="1081"/>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8863" name="Freeform 15"/>
              <p:cNvSpPr>
                <a:spLocks/>
              </p:cNvSpPr>
              <p:nvPr userDrawn="1"/>
            </p:nvSpPr>
            <p:spPr bwMode="auto">
              <a:xfrm>
                <a:off x="324" y="158"/>
                <a:ext cx="1686" cy="614"/>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Lst>
                <a:ahLst/>
                <a:cxnLst>
                  <a:cxn ang="0">
                    <a:pos x="T0" y="T1"/>
                  </a:cxn>
                  <a:cxn ang="0">
                    <a:pos x="T2" y="T3"/>
                  </a:cxn>
                  <a:cxn ang="0">
                    <a:pos x="T4" y="T5"/>
                  </a:cxn>
                  <a:cxn ang="0">
                    <a:pos x="T6" y="T7"/>
                  </a:cxn>
                  <a:cxn ang="0">
                    <a:pos x="T8" y="T9"/>
                  </a:cxn>
                  <a:cxn ang="0">
                    <a:pos x="T10" y="T11"/>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8864" name="Freeform 16"/>
              <p:cNvSpPr>
                <a:spLocks/>
              </p:cNvSpPr>
              <p:nvPr userDrawn="1"/>
            </p:nvSpPr>
            <p:spPr bwMode="auto">
              <a:xfrm>
                <a:off x="409" y="251"/>
                <a:ext cx="227" cy="410"/>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8865" name="Freeform 17"/>
              <p:cNvSpPr>
                <a:spLocks/>
              </p:cNvSpPr>
              <p:nvPr userDrawn="1"/>
            </p:nvSpPr>
            <p:spPr bwMode="auto">
              <a:xfrm>
                <a:off x="846" y="536"/>
                <a:ext cx="691" cy="364"/>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grpSp>
      </p:grpSp>
      <p:grpSp>
        <p:nvGrpSpPr>
          <p:cNvPr id="78866" name="Group 18"/>
          <p:cNvGrpSpPr>
            <a:grpSpLocks/>
          </p:cNvGrpSpPr>
          <p:nvPr/>
        </p:nvGrpSpPr>
        <p:grpSpPr bwMode="auto">
          <a:xfrm>
            <a:off x="7915275" y="4368800"/>
            <a:ext cx="742950" cy="1058863"/>
            <a:chOff x="4986" y="2752"/>
            <a:chExt cx="468" cy="667"/>
          </a:xfrm>
        </p:grpSpPr>
        <p:sp>
          <p:nvSpPr>
            <p:cNvPr id="78867" name="Freeform 19"/>
            <p:cNvSpPr>
              <a:spLocks/>
            </p:cNvSpPr>
            <p:nvPr userDrawn="1"/>
          </p:nvSpPr>
          <p:spPr bwMode="auto">
            <a:xfrm rot="7320404">
              <a:off x="4909" y="2936"/>
              <a:ext cx="629" cy="293"/>
            </a:xfrm>
            <a:custGeom>
              <a:avLst/>
              <a:gdLst>
                <a:gd name="T0" fmla="*/ 794 w 794"/>
                <a:gd name="T1" fmla="*/ 395 h 414"/>
                <a:gd name="T2" fmla="*/ 710 w 794"/>
                <a:gd name="T3" fmla="*/ 318 h 414"/>
                <a:gd name="T4" fmla="*/ 556 w 794"/>
                <a:gd name="T5" fmla="*/ 210 h 414"/>
                <a:gd name="T6" fmla="*/ 71 w 794"/>
                <a:gd name="T7" fmla="*/ 0 h 414"/>
                <a:gd name="T8" fmla="*/ 23 w 794"/>
                <a:gd name="T9" fmla="*/ 20 h 414"/>
                <a:gd name="T10" fmla="*/ 0 w 794"/>
                <a:gd name="T11" fmla="*/ 83 h 414"/>
                <a:gd name="T12" fmla="*/ 28 w 794"/>
                <a:gd name="T13" fmla="*/ 155 h 414"/>
                <a:gd name="T14" fmla="*/ 570 w 794"/>
                <a:gd name="T15" fmla="*/ 409 h 414"/>
                <a:gd name="T16" fmla="*/ 689 w 794"/>
                <a:gd name="T17" fmla="*/ 393 h 414"/>
                <a:gd name="T18" fmla="*/ 785 w 794"/>
                <a:gd name="T19" fmla="*/ 414 h 414"/>
                <a:gd name="T20" fmla="*/ 794 w 794"/>
                <a:gd name="T21" fmla="*/ 395 h 414"/>
                <a:gd name="T22" fmla="*/ 794 w 794"/>
                <a:gd name="T23" fmla="*/ 395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8868" name="Freeform 20"/>
            <p:cNvSpPr>
              <a:spLocks/>
            </p:cNvSpPr>
            <p:nvPr userDrawn="1"/>
          </p:nvSpPr>
          <p:spPr bwMode="auto">
            <a:xfrm rot="7320404">
              <a:off x="4893" y="2923"/>
              <a:ext cx="627" cy="290"/>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8869" name="Freeform 21"/>
            <p:cNvSpPr>
              <a:spLocks/>
            </p:cNvSpPr>
            <p:nvPr userDrawn="1"/>
          </p:nvSpPr>
          <p:spPr bwMode="auto">
            <a:xfrm rot="7320404">
              <a:off x="5000" y="2912"/>
              <a:ext cx="416" cy="265"/>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grpSp>
          <p:nvGrpSpPr>
            <p:cNvPr id="78870" name="Group 22"/>
            <p:cNvGrpSpPr>
              <a:grpSpLocks/>
            </p:cNvGrpSpPr>
            <p:nvPr userDrawn="1"/>
          </p:nvGrpSpPr>
          <p:grpSpPr bwMode="auto">
            <a:xfrm>
              <a:off x="4986" y="2752"/>
              <a:ext cx="468" cy="667"/>
              <a:chOff x="4986" y="2752"/>
              <a:chExt cx="468" cy="667"/>
            </a:xfrm>
          </p:grpSpPr>
          <p:sp>
            <p:nvSpPr>
              <p:cNvPr id="78871" name="Freeform 23"/>
              <p:cNvSpPr>
                <a:spLocks/>
              </p:cNvSpPr>
              <p:nvPr userDrawn="1"/>
            </p:nvSpPr>
            <p:spPr bwMode="auto">
              <a:xfrm rot="7320404">
                <a:off x="4987" y="3190"/>
                <a:ext cx="59" cy="61"/>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8872" name="Freeform 24"/>
              <p:cNvSpPr>
                <a:spLocks/>
              </p:cNvSpPr>
              <p:nvPr userDrawn="1"/>
            </p:nvSpPr>
            <p:spPr bwMode="auto">
              <a:xfrm rot="7320404">
                <a:off x="4887" y="2930"/>
                <a:ext cx="667" cy="311"/>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8873" name="Freeform 25"/>
              <p:cNvSpPr>
                <a:spLocks/>
              </p:cNvSpPr>
              <p:nvPr userDrawn="1"/>
            </p:nvSpPr>
            <p:spPr bwMode="auto">
              <a:xfrm rot="7320404">
                <a:off x="5062" y="2997"/>
                <a:ext cx="472" cy="176"/>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Lst>
                <a:ahLst/>
                <a:cxnLst>
                  <a:cxn ang="0">
                    <a:pos x="T0" y="T1"/>
                  </a:cxn>
                  <a:cxn ang="0">
                    <a:pos x="T2" y="T3"/>
                  </a:cxn>
                  <a:cxn ang="0">
                    <a:pos x="T4" y="T5"/>
                  </a:cxn>
                  <a:cxn ang="0">
                    <a:pos x="T6" y="T7"/>
                  </a:cxn>
                  <a:cxn ang="0">
                    <a:pos x="T8" y="T9"/>
                  </a:cxn>
                  <a:cxn ang="0">
                    <a:pos x="T10" y="T11"/>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8874" name="Freeform 26"/>
              <p:cNvSpPr>
                <a:spLocks/>
              </p:cNvSpPr>
              <p:nvPr userDrawn="1"/>
            </p:nvSpPr>
            <p:spPr bwMode="auto">
              <a:xfrm rot="7320404">
                <a:off x="5363" y="2874"/>
                <a:ext cx="63" cy="118"/>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8875" name="Freeform 27"/>
              <p:cNvSpPr>
                <a:spLocks/>
              </p:cNvSpPr>
              <p:nvPr userDrawn="1"/>
            </p:nvSpPr>
            <p:spPr bwMode="auto">
              <a:xfrm rot="7320404">
                <a:off x="5136" y="3000"/>
                <a:ext cx="193" cy="104"/>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grpSp>
      </p:grpSp>
      <p:sp>
        <p:nvSpPr>
          <p:cNvPr id="78876" name="Freeform 28"/>
          <p:cNvSpPr>
            <a:spLocks/>
          </p:cNvSpPr>
          <p:nvPr/>
        </p:nvSpPr>
        <p:spPr bwMode="auto">
          <a:xfrm>
            <a:off x="901700" y="5054600"/>
            <a:ext cx="6807200" cy="728663"/>
          </a:xfrm>
          <a:custGeom>
            <a:avLst/>
            <a:gdLst>
              <a:gd name="T0" fmla="*/ 0 w 4288"/>
              <a:gd name="T1" fmla="*/ 0 h 459"/>
              <a:gd name="T2" fmla="*/ 816 w 4288"/>
              <a:gd name="T3" fmla="*/ 256 h 459"/>
              <a:gd name="T4" fmla="*/ 1560 w 4288"/>
              <a:gd name="T5" fmla="*/ 144 h 459"/>
              <a:gd name="T6" fmla="*/ 1856 w 4288"/>
              <a:gd name="T7" fmla="*/ 376 h 459"/>
              <a:gd name="T8" fmla="*/ 2344 w 4288"/>
              <a:gd name="T9" fmla="*/ 152 h 459"/>
              <a:gd name="T10" fmla="*/ 3536 w 4288"/>
              <a:gd name="T11" fmla="*/ 456 h 459"/>
              <a:gd name="T12" fmla="*/ 4288 w 4288"/>
              <a:gd name="T13" fmla="*/ 136 h 459"/>
            </a:gdLst>
            <a:ahLst/>
            <a:cxnLst>
              <a:cxn ang="0">
                <a:pos x="T0" y="T1"/>
              </a:cxn>
              <a:cxn ang="0">
                <a:pos x="T2" y="T3"/>
              </a:cxn>
              <a:cxn ang="0">
                <a:pos x="T4" y="T5"/>
              </a:cxn>
              <a:cxn ang="0">
                <a:pos x="T6" y="T7"/>
              </a:cxn>
              <a:cxn ang="0">
                <a:pos x="T8" y="T9"/>
              </a:cxn>
              <a:cxn ang="0">
                <a:pos x="T10" y="T11"/>
              </a:cxn>
              <a:cxn ang="0">
                <a:pos x="T12" y="T13"/>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a:p>
        </p:txBody>
      </p:sp>
      <p:sp>
        <p:nvSpPr>
          <p:cNvPr id="78877" name="Freeform 29"/>
          <p:cNvSpPr>
            <a:spLocks/>
          </p:cNvSpPr>
          <p:nvPr/>
        </p:nvSpPr>
        <p:spPr bwMode="auto">
          <a:xfrm>
            <a:off x="4076700" y="1930400"/>
            <a:ext cx="889000" cy="381000"/>
          </a:xfrm>
          <a:custGeom>
            <a:avLst/>
            <a:gdLst>
              <a:gd name="T0" fmla="*/ 0 w 560"/>
              <a:gd name="T1" fmla="*/ 32 h 240"/>
              <a:gd name="T2" fmla="*/ 280 w 560"/>
              <a:gd name="T3" fmla="*/ 144 h 240"/>
              <a:gd name="T4" fmla="*/ 448 w 560"/>
              <a:gd name="T5" fmla="*/ 16 h 240"/>
              <a:gd name="T6" fmla="*/ 560 w 560"/>
              <a:gd name="T7" fmla="*/ 240 h 240"/>
            </a:gdLst>
            <a:ahLst/>
            <a:cxnLst>
              <a:cxn ang="0">
                <a:pos x="T0" y="T1"/>
              </a:cxn>
              <a:cxn ang="0">
                <a:pos x="T2" y="T3"/>
              </a:cxn>
              <a:cxn ang="0">
                <a:pos x="T4" y="T5"/>
              </a:cxn>
              <a:cxn ang="0">
                <a:pos x="T6" y="T7"/>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78851"/>
                                        </p:tgtEl>
                                        <p:attrNameLst>
                                          <p:attrName>style.visibility</p:attrName>
                                        </p:attrNameLst>
                                      </p:cBhvr>
                                      <p:to>
                                        <p:strVal val="visible"/>
                                      </p:to>
                                    </p:set>
                                    <p:animEffect transition="in" filter="dissolve">
                                      <p:cBhvr>
                                        <p:cTn id="7" dur="500"/>
                                        <p:tgtEl>
                                          <p:spTgt spid="7885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8852">
                                            <p:txEl>
                                              <p:pRg st="0" end="0"/>
                                            </p:txEl>
                                          </p:spTgt>
                                        </p:tgtEl>
                                        <p:attrNameLst>
                                          <p:attrName>style.visibility</p:attrName>
                                        </p:attrNameLst>
                                      </p:cBhvr>
                                      <p:to>
                                        <p:strVal val="visible"/>
                                      </p:to>
                                    </p:set>
                                    <p:animEffect transition="in" filter="dissolve">
                                      <p:cBhvr>
                                        <p:cTn id="12" dur="500"/>
                                        <p:tgtEl>
                                          <p:spTgt spid="7885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p:bldP spid="78852" grpId="0" build="p">
        <p:tmplLst>
          <p:tmpl lvl="1">
            <p:tnLst>
              <p:par>
                <p:cTn presetID="9" presetClass="entr" presetSubtype="0" fill="hold" nodeType="clickEffect">
                  <p:stCondLst>
                    <p:cond delay="0"/>
                  </p:stCondLst>
                  <p:childTnLst>
                    <p:set>
                      <p:cBhvr>
                        <p:cTn dur="1" fill="hold">
                          <p:stCondLst>
                            <p:cond delay="0"/>
                          </p:stCondLst>
                        </p:cTn>
                        <p:tgtEl>
                          <p:spTgt spid="78852"/>
                        </p:tgtEl>
                        <p:attrNameLst>
                          <p:attrName>style.visibility</p:attrName>
                        </p:attrNameLst>
                      </p:cBhvr>
                      <p:to>
                        <p:strVal val="visible"/>
                      </p:to>
                    </p:set>
                    <p:animEffect transition="in" filter="dissolve">
                      <p:cBhvr>
                        <p:cTn dur="500"/>
                        <p:tgtEl>
                          <p:spTgt spid="78852"/>
                        </p:tgtEl>
                      </p:cBhvr>
                    </p:animEffect>
                  </p:childTnLst>
                </p:cTn>
              </p:par>
            </p:tnLst>
          </p:tmpl>
        </p:tmplLst>
      </p:bldP>
    </p:bld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6" name="Slayt Numarası Yer Tutucusu 5"/>
          <p:cNvSpPr>
            <a:spLocks noGrp="1"/>
          </p:cNvSpPr>
          <p:nvPr>
            <p:ph type="sldNum" sz="quarter" idx="12"/>
          </p:nvPr>
        </p:nvSpPr>
        <p:spPr/>
        <p:txBody>
          <a:bodyPr/>
          <a:lstStyle>
            <a:lvl1pPr>
              <a:defRPr/>
            </a:lvl1pPr>
          </a:lstStyle>
          <a:p>
            <a:fld id="{1D5598E4-354A-465E-98B4-9D3DB248985E}" type="slidenum">
              <a:rPr lang="tr-TR" altLang="tr-TR"/>
              <a:pPr/>
              <a:t>‹#›</a:t>
            </a:fld>
            <a:endParaRPr lang="tr-TR" altLang="tr-TR"/>
          </a:p>
        </p:txBody>
      </p:sp>
    </p:spTree>
    <p:extLst>
      <p:ext uri="{BB962C8B-B14F-4D97-AF65-F5344CB8AC3E}">
        <p14:creationId xmlns:p14="http://schemas.microsoft.com/office/powerpoint/2010/main" xmlns="" val="41536665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6" name="Slayt Numarası Yer Tutucusu 5"/>
          <p:cNvSpPr>
            <a:spLocks noGrp="1"/>
          </p:cNvSpPr>
          <p:nvPr>
            <p:ph type="sldNum" sz="quarter" idx="12"/>
          </p:nvPr>
        </p:nvSpPr>
        <p:spPr/>
        <p:txBody>
          <a:bodyPr/>
          <a:lstStyle>
            <a:lvl1pPr>
              <a:defRPr/>
            </a:lvl1pPr>
          </a:lstStyle>
          <a:p>
            <a:fld id="{9B81F27C-A85C-43D3-BAA9-AC815700439C}" type="slidenum">
              <a:rPr lang="tr-TR" altLang="tr-TR"/>
              <a:pPr/>
              <a:t>‹#›</a:t>
            </a:fld>
            <a:endParaRPr lang="tr-TR" altLang="tr-TR"/>
          </a:p>
        </p:txBody>
      </p:sp>
    </p:spTree>
    <p:extLst>
      <p:ext uri="{BB962C8B-B14F-4D97-AF65-F5344CB8AC3E}">
        <p14:creationId xmlns:p14="http://schemas.microsoft.com/office/powerpoint/2010/main" xmlns="" val="6210559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lvl1pPr>
              <a:defRPr/>
            </a:lvl1pPr>
          </a:lstStyle>
          <a:p>
            <a:endParaRPr lang="tr-TR" altLang="tr-TR"/>
          </a:p>
        </p:txBody>
      </p:sp>
      <p:sp>
        <p:nvSpPr>
          <p:cNvPr id="6" name="Altbilgi Yer Tutucusu 5"/>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7" name="Slayt Numarası Yer Tutucusu 6"/>
          <p:cNvSpPr>
            <a:spLocks noGrp="1"/>
          </p:cNvSpPr>
          <p:nvPr>
            <p:ph type="sldNum" sz="quarter" idx="12"/>
          </p:nvPr>
        </p:nvSpPr>
        <p:spPr/>
        <p:txBody>
          <a:bodyPr/>
          <a:lstStyle>
            <a:lvl1pPr>
              <a:defRPr/>
            </a:lvl1pPr>
          </a:lstStyle>
          <a:p>
            <a:fld id="{0801AC58-2A04-499C-823A-72643B4D82C9}" type="slidenum">
              <a:rPr lang="tr-TR" altLang="tr-TR"/>
              <a:pPr/>
              <a:t>‹#›</a:t>
            </a:fld>
            <a:endParaRPr lang="tr-TR" altLang="tr-TR"/>
          </a:p>
        </p:txBody>
      </p:sp>
    </p:spTree>
    <p:extLst>
      <p:ext uri="{BB962C8B-B14F-4D97-AF65-F5344CB8AC3E}">
        <p14:creationId xmlns:p14="http://schemas.microsoft.com/office/powerpoint/2010/main" xmlns="" val="399032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lvl1pPr>
              <a:defRPr/>
            </a:lvl1pPr>
          </a:lstStyle>
          <a:p>
            <a:endParaRPr lang="tr-TR" altLang="tr-TR"/>
          </a:p>
        </p:txBody>
      </p:sp>
      <p:sp>
        <p:nvSpPr>
          <p:cNvPr id="8" name="Altbilgi Yer Tutucusu 7"/>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9" name="Slayt Numarası Yer Tutucusu 8"/>
          <p:cNvSpPr>
            <a:spLocks noGrp="1"/>
          </p:cNvSpPr>
          <p:nvPr>
            <p:ph type="sldNum" sz="quarter" idx="12"/>
          </p:nvPr>
        </p:nvSpPr>
        <p:spPr/>
        <p:txBody>
          <a:bodyPr/>
          <a:lstStyle>
            <a:lvl1pPr>
              <a:defRPr/>
            </a:lvl1pPr>
          </a:lstStyle>
          <a:p>
            <a:fld id="{CEF62301-98ED-47F4-A93D-14B9990159AC}" type="slidenum">
              <a:rPr lang="tr-TR" altLang="tr-TR"/>
              <a:pPr/>
              <a:t>‹#›</a:t>
            </a:fld>
            <a:endParaRPr lang="tr-TR" altLang="tr-TR"/>
          </a:p>
        </p:txBody>
      </p:sp>
    </p:spTree>
    <p:extLst>
      <p:ext uri="{BB962C8B-B14F-4D97-AF65-F5344CB8AC3E}">
        <p14:creationId xmlns:p14="http://schemas.microsoft.com/office/powerpoint/2010/main" xmlns="" val="29454934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lvl1pPr>
              <a:defRPr/>
            </a:lvl1pPr>
          </a:lstStyle>
          <a:p>
            <a:endParaRPr lang="tr-TR" altLang="tr-TR"/>
          </a:p>
        </p:txBody>
      </p:sp>
      <p:sp>
        <p:nvSpPr>
          <p:cNvPr id="4" name="Altbilgi Yer Tutucusu 3"/>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5" name="Slayt Numarası Yer Tutucusu 4"/>
          <p:cNvSpPr>
            <a:spLocks noGrp="1"/>
          </p:cNvSpPr>
          <p:nvPr>
            <p:ph type="sldNum" sz="quarter" idx="12"/>
          </p:nvPr>
        </p:nvSpPr>
        <p:spPr/>
        <p:txBody>
          <a:bodyPr/>
          <a:lstStyle>
            <a:lvl1pPr>
              <a:defRPr/>
            </a:lvl1pPr>
          </a:lstStyle>
          <a:p>
            <a:fld id="{18474279-FFF2-48A0-A79B-9AB7E42D5E54}" type="slidenum">
              <a:rPr lang="tr-TR" altLang="tr-TR"/>
              <a:pPr/>
              <a:t>‹#›</a:t>
            </a:fld>
            <a:endParaRPr lang="tr-TR" altLang="tr-TR"/>
          </a:p>
        </p:txBody>
      </p:sp>
    </p:spTree>
    <p:extLst>
      <p:ext uri="{BB962C8B-B14F-4D97-AF65-F5344CB8AC3E}">
        <p14:creationId xmlns:p14="http://schemas.microsoft.com/office/powerpoint/2010/main" xmlns="" val="65459085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endParaRPr lang="tr-TR" altLang="tr-TR"/>
          </a:p>
        </p:txBody>
      </p:sp>
      <p:sp>
        <p:nvSpPr>
          <p:cNvPr id="3" name="Altbilgi Yer Tutucusu 2"/>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4" name="Slayt Numarası Yer Tutucusu 3"/>
          <p:cNvSpPr>
            <a:spLocks noGrp="1"/>
          </p:cNvSpPr>
          <p:nvPr>
            <p:ph type="sldNum" sz="quarter" idx="12"/>
          </p:nvPr>
        </p:nvSpPr>
        <p:spPr/>
        <p:txBody>
          <a:bodyPr/>
          <a:lstStyle>
            <a:lvl1pPr>
              <a:defRPr/>
            </a:lvl1pPr>
          </a:lstStyle>
          <a:p>
            <a:fld id="{A7B2A183-ED2E-4AA7-88A4-639924A3D3EB}" type="slidenum">
              <a:rPr lang="tr-TR" altLang="tr-TR"/>
              <a:pPr/>
              <a:t>‹#›</a:t>
            </a:fld>
            <a:endParaRPr lang="tr-TR" altLang="tr-TR"/>
          </a:p>
        </p:txBody>
      </p:sp>
    </p:spTree>
    <p:extLst>
      <p:ext uri="{BB962C8B-B14F-4D97-AF65-F5344CB8AC3E}">
        <p14:creationId xmlns:p14="http://schemas.microsoft.com/office/powerpoint/2010/main" xmlns="" val="3608352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6" name="Slayt Numarası Yer Tutucusu 5"/>
          <p:cNvSpPr>
            <a:spLocks noGrp="1"/>
          </p:cNvSpPr>
          <p:nvPr>
            <p:ph type="sldNum" sz="quarter" idx="12"/>
          </p:nvPr>
        </p:nvSpPr>
        <p:spPr/>
        <p:txBody>
          <a:bodyPr/>
          <a:lstStyle>
            <a:lvl1pPr>
              <a:defRPr/>
            </a:lvl1pPr>
          </a:lstStyle>
          <a:p>
            <a:fld id="{81FA041B-A9EA-4927-ADF0-401275D6A93C}" type="slidenum">
              <a:rPr lang="tr-TR" altLang="tr-TR"/>
              <a:pPr/>
              <a:t>‹#›</a:t>
            </a:fld>
            <a:endParaRPr lang="tr-TR" altLang="tr-TR"/>
          </a:p>
        </p:txBody>
      </p:sp>
    </p:spTree>
    <p:extLst>
      <p:ext uri="{BB962C8B-B14F-4D97-AF65-F5344CB8AC3E}">
        <p14:creationId xmlns:p14="http://schemas.microsoft.com/office/powerpoint/2010/main" xmlns="" val="1755001838"/>
      </p:ext>
    </p:extLst>
  </p:cSld>
  <p:clrMapOvr>
    <a:masterClrMapping/>
  </p:clrMapOvr>
  <p:transition>
    <p:wipe dir="d"/>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ltLang="tr-TR"/>
          </a:p>
        </p:txBody>
      </p:sp>
      <p:sp>
        <p:nvSpPr>
          <p:cNvPr id="6" name="Altbilgi Yer Tutucusu 5"/>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7" name="Slayt Numarası Yer Tutucusu 6"/>
          <p:cNvSpPr>
            <a:spLocks noGrp="1"/>
          </p:cNvSpPr>
          <p:nvPr>
            <p:ph type="sldNum" sz="quarter" idx="12"/>
          </p:nvPr>
        </p:nvSpPr>
        <p:spPr/>
        <p:txBody>
          <a:bodyPr/>
          <a:lstStyle>
            <a:lvl1pPr>
              <a:defRPr/>
            </a:lvl1pPr>
          </a:lstStyle>
          <a:p>
            <a:fld id="{5EF32D24-74C0-4C6A-9CBA-59582644C8D1}" type="slidenum">
              <a:rPr lang="tr-TR" altLang="tr-TR"/>
              <a:pPr/>
              <a:t>‹#›</a:t>
            </a:fld>
            <a:endParaRPr lang="tr-TR" altLang="tr-TR"/>
          </a:p>
        </p:txBody>
      </p:sp>
    </p:spTree>
    <p:extLst>
      <p:ext uri="{BB962C8B-B14F-4D97-AF65-F5344CB8AC3E}">
        <p14:creationId xmlns:p14="http://schemas.microsoft.com/office/powerpoint/2010/main" xmlns="" val="401387299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ltLang="tr-TR"/>
          </a:p>
        </p:txBody>
      </p:sp>
      <p:sp>
        <p:nvSpPr>
          <p:cNvPr id="6" name="Altbilgi Yer Tutucusu 5"/>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7" name="Slayt Numarası Yer Tutucusu 6"/>
          <p:cNvSpPr>
            <a:spLocks noGrp="1"/>
          </p:cNvSpPr>
          <p:nvPr>
            <p:ph type="sldNum" sz="quarter" idx="12"/>
          </p:nvPr>
        </p:nvSpPr>
        <p:spPr/>
        <p:txBody>
          <a:bodyPr/>
          <a:lstStyle>
            <a:lvl1pPr>
              <a:defRPr/>
            </a:lvl1pPr>
          </a:lstStyle>
          <a:p>
            <a:fld id="{C1A83C11-60D2-44D4-BBDF-E13B760511BD}" type="slidenum">
              <a:rPr lang="tr-TR" altLang="tr-TR"/>
              <a:pPr/>
              <a:t>‹#›</a:t>
            </a:fld>
            <a:endParaRPr lang="tr-TR" altLang="tr-TR"/>
          </a:p>
        </p:txBody>
      </p:sp>
    </p:spTree>
    <p:extLst>
      <p:ext uri="{BB962C8B-B14F-4D97-AF65-F5344CB8AC3E}">
        <p14:creationId xmlns:p14="http://schemas.microsoft.com/office/powerpoint/2010/main" xmlns="" val="40721001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6" name="Slayt Numarası Yer Tutucusu 5"/>
          <p:cNvSpPr>
            <a:spLocks noGrp="1"/>
          </p:cNvSpPr>
          <p:nvPr>
            <p:ph type="sldNum" sz="quarter" idx="12"/>
          </p:nvPr>
        </p:nvSpPr>
        <p:spPr/>
        <p:txBody>
          <a:bodyPr/>
          <a:lstStyle>
            <a:lvl1pPr>
              <a:defRPr/>
            </a:lvl1pPr>
          </a:lstStyle>
          <a:p>
            <a:fld id="{1D2D9A94-2542-4015-8DB6-95C23DD41D22}" type="slidenum">
              <a:rPr lang="tr-TR" altLang="tr-TR"/>
              <a:pPr/>
              <a:t>‹#›</a:t>
            </a:fld>
            <a:endParaRPr lang="tr-TR" altLang="tr-TR"/>
          </a:p>
        </p:txBody>
      </p:sp>
    </p:spTree>
    <p:extLst>
      <p:ext uri="{BB962C8B-B14F-4D97-AF65-F5344CB8AC3E}">
        <p14:creationId xmlns:p14="http://schemas.microsoft.com/office/powerpoint/2010/main" xmlns="" val="238671533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457950" y="152400"/>
            <a:ext cx="1924050" cy="5334000"/>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85800" y="152400"/>
            <a:ext cx="5619750" cy="53340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6" name="Slayt Numarası Yer Tutucusu 5"/>
          <p:cNvSpPr>
            <a:spLocks noGrp="1"/>
          </p:cNvSpPr>
          <p:nvPr>
            <p:ph type="sldNum" sz="quarter" idx="12"/>
          </p:nvPr>
        </p:nvSpPr>
        <p:spPr/>
        <p:txBody>
          <a:bodyPr/>
          <a:lstStyle>
            <a:lvl1pPr>
              <a:defRPr/>
            </a:lvl1pPr>
          </a:lstStyle>
          <a:p>
            <a:fld id="{5CFAD96E-46A4-4415-BA63-4F487D08D075}" type="slidenum">
              <a:rPr lang="tr-TR" altLang="tr-TR"/>
              <a:pPr/>
              <a:t>‹#›</a:t>
            </a:fld>
            <a:endParaRPr lang="tr-TR" altLang="tr-TR"/>
          </a:p>
        </p:txBody>
      </p:sp>
    </p:spTree>
    <p:extLst>
      <p:ext uri="{BB962C8B-B14F-4D97-AF65-F5344CB8AC3E}">
        <p14:creationId xmlns:p14="http://schemas.microsoft.com/office/powerpoint/2010/main" xmlns="" val="8572308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showMasterPhAnim="0" type="title" preserve="1">
  <p:cSld name="Başlık Slaydı">
    <p:spTree>
      <p:nvGrpSpPr>
        <p:cNvPr id="1" name=""/>
        <p:cNvGrpSpPr/>
        <p:nvPr/>
      </p:nvGrpSpPr>
      <p:grpSpPr>
        <a:xfrm>
          <a:off x="0" y="0"/>
          <a:ext cx="0" cy="0"/>
          <a:chOff x="0" y="0"/>
          <a:chExt cx="0" cy="0"/>
        </a:xfrm>
      </p:grpSpPr>
      <p:sp>
        <p:nvSpPr>
          <p:cNvPr id="94210" name="AutoShape 2"/>
          <p:cNvSpPr>
            <a:spLocks noChangeArrowheads="1"/>
          </p:cNvSpPr>
          <p:nvPr/>
        </p:nvSpPr>
        <p:spPr bwMode="auto">
          <a:xfrm>
            <a:off x="228600" y="381000"/>
            <a:ext cx="8686800" cy="5638800"/>
          </a:xfrm>
          <a:prstGeom prst="roundRect">
            <a:avLst>
              <a:gd name="adj" fmla="val 7912"/>
            </a:avLst>
          </a:prstGeom>
          <a:solidFill>
            <a:schemeClr val="folHlink"/>
          </a:solidFill>
          <a:ln>
            <a:noFill/>
          </a:ln>
          <a:effectLst/>
          <a:extLst>
            <a:ext uri="{91240B29-F687-4F45-9708-019B960494DF}">
              <a14:hiddenLine xmlns:a14="http://schemas.microsoft.com/office/drawing/2010/main" xmlns="" w="9525">
                <a:solidFill>
                  <a:srgbClr val="CCCC99"/>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tr-TR" altLang="tr-TR" sz="2400">
              <a:latin typeface="Times New Roman" pitchFamily="18" charset="0"/>
            </a:endParaRPr>
          </a:p>
        </p:txBody>
      </p:sp>
      <p:sp>
        <p:nvSpPr>
          <p:cNvPr id="94211" name="AutoShape 3"/>
          <p:cNvSpPr>
            <a:spLocks noChangeArrowheads="1"/>
          </p:cNvSpPr>
          <p:nvPr/>
        </p:nvSpPr>
        <p:spPr bwMode="white">
          <a:xfrm>
            <a:off x="327025" y="488950"/>
            <a:ext cx="8435975" cy="4768850"/>
          </a:xfrm>
          <a:prstGeom prst="roundRect">
            <a:avLst>
              <a:gd name="adj" fmla="val 7310"/>
            </a:avLst>
          </a:prstGeom>
          <a:solidFill>
            <a:schemeClr val="bg1"/>
          </a:solidFill>
          <a:ln>
            <a:noFill/>
          </a:ln>
          <a:effectLst/>
          <a:extLst>
            <a:ext uri="{91240B29-F687-4F45-9708-019B960494DF}">
              <a14:hiddenLine xmlns:a14="http://schemas.microsoft.com/office/drawing/2010/main" xmlns="" w="9525">
                <a:solidFill>
                  <a:srgbClr val="CCCC99"/>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tr-TR" altLang="tr-TR" sz="2400">
              <a:latin typeface="Times New Roman" pitchFamily="18" charset="0"/>
            </a:endParaRPr>
          </a:p>
        </p:txBody>
      </p:sp>
      <p:sp>
        <p:nvSpPr>
          <p:cNvPr id="94212"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tr-TR" altLang="tr-TR"/>
          </a:p>
        </p:txBody>
      </p:sp>
      <p:sp>
        <p:nvSpPr>
          <p:cNvPr id="94213"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pPr lvl="0"/>
            <a:r>
              <a:rPr lang="tr-TR" altLang="tr-TR" noProof="0" smtClean="0"/>
              <a:t>Asıl başlık stili için tıklatın</a:t>
            </a:r>
          </a:p>
        </p:txBody>
      </p:sp>
      <p:sp>
        <p:nvSpPr>
          <p:cNvPr id="94214"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pPr lvl="0"/>
            <a:r>
              <a:rPr lang="tr-TR" altLang="tr-TR" noProof="0" smtClean="0"/>
              <a:t>Asıl alt başlık stilini düzenlemek için tıklatın</a:t>
            </a:r>
          </a:p>
        </p:txBody>
      </p:sp>
      <p:sp>
        <p:nvSpPr>
          <p:cNvPr id="94215" name="Rectangle 7"/>
          <p:cNvSpPr>
            <a:spLocks noGrp="1" noChangeArrowheads="1"/>
          </p:cNvSpPr>
          <p:nvPr>
            <p:ph type="dt" sz="half" idx="2"/>
          </p:nvPr>
        </p:nvSpPr>
        <p:spPr/>
        <p:txBody>
          <a:bodyPr/>
          <a:lstStyle>
            <a:lvl1pPr>
              <a:defRPr/>
            </a:lvl1pPr>
          </a:lstStyle>
          <a:p>
            <a:endParaRPr lang="tr-TR" altLang="tr-TR"/>
          </a:p>
        </p:txBody>
      </p:sp>
      <p:sp>
        <p:nvSpPr>
          <p:cNvPr id="94216" name="Rectangle 8"/>
          <p:cNvSpPr>
            <a:spLocks noGrp="1" noChangeArrowheads="1"/>
          </p:cNvSpPr>
          <p:nvPr>
            <p:ph type="ftr" sz="quarter" idx="3"/>
          </p:nvPr>
        </p:nvSpPr>
        <p:spPr>
          <a:xfrm>
            <a:off x="3352800" y="6391275"/>
            <a:ext cx="2895600" cy="457200"/>
          </a:xfrm>
        </p:spPr>
        <p:txBody>
          <a:bodyPr/>
          <a:lstStyle>
            <a:lvl1pPr>
              <a:defRPr/>
            </a:lvl1pPr>
          </a:lstStyle>
          <a:p>
            <a:r>
              <a:rPr lang="tr-TR" altLang="tr-TR" smtClean="0"/>
              <a:t>www.turkceciler.com</a:t>
            </a:r>
            <a:endParaRPr lang="tr-TR" altLang="tr-TR"/>
          </a:p>
        </p:txBody>
      </p:sp>
      <p:sp>
        <p:nvSpPr>
          <p:cNvPr id="94217" name="Rectangle 9"/>
          <p:cNvSpPr>
            <a:spLocks noGrp="1" noChangeArrowheads="1"/>
          </p:cNvSpPr>
          <p:nvPr>
            <p:ph type="sldNum" sz="quarter" idx="4"/>
          </p:nvPr>
        </p:nvSpPr>
        <p:spPr>
          <a:xfrm>
            <a:off x="6858000" y="6391275"/>
            <a:ext cx="1600200" cy="457200"/>
          </a:xfrm>
        </p:spPr>
        <p:txBody>
          <a:bodyPr/>
          <a:lstStyle>
            <a:lvl1pPr>
              <a:defRPr/>
            </a:lvl1pPr>
          </a:lstStyle>
          <a:p>
            <a:fld id="{D5B7A18C-62D3-442F-B704-AD054CA0EF92}" type="slidenum">
              <a:rPr lang="tr-TR" altLang="tr-TR"/>
              <a:pPr/>
              <a:t>‹#›</a:t>
            </a:fld>
            <a:endParaRPr lang="tr-TR" alt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94213"/>
                                        </p:tgtEl>
                                        <p:attrNameLst>
                                          <p:attrName>style.visibility</p:attrName>
                                        </p:attrNameLst>
                                      </p:cBhvr>
                                      <p:to>
                                        <p:strVal val="visible"/>
                                      </p:to>
                                    </p:set>
                                    <p:animEffect transition="in" filter="dissolve">
                                      <p:cBhvr>
                                        <p:cTn id="7" dur="500"/>
                                        <p:tgtEl>
                                          <p:spTgt spid="942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4214">
                                            <p:txEl>
                                              <p:pRg st="0" end="0"/>
                                            </p:txEl>
                                          </p:spTgt>
                                        </p:tgtEl>
                                        <p:attrNameLst>
                                          <p:attrName>style.visibility</p:attrName>
                                        </p:attrNameLst>
                                      </p:cBhvr>
                                      <p:to>
                                        <p:strVal val="visible"/>
                                      </p:to>
                                    </p:set>
                                    <p:animEffect transition="in" filter="dissolve">
                                      <p:cBhvr>
                                        <p:cTn id="12" dur="500"/>
                                        <p:tgtEl>
                                          <p:spTgt spid="942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3" grpId="0"/>
      <p:bldP spid="94214" grpId="0" build="p">
        <p:tmplLst>
          <p:tmpl lvl="1">
            <p:tnLst>
              <p:par>
                <p:cTn presetID="9" presetClass="entr" presetSubtype="0" fill="hold" nodeType="clickEffect">
                  <p:stCondLst>
                    <p:cond delay="0"/>
                  </p:stCondLst>
                  <p:childTnLst>
                    <p:set>
                      <p:cBhvr>
                        <p:cTn dur="1" fill="hold">
                          <p:stCondLst>
                            <p:cond delay="0"/>
                          </p:stCondLst>
                        </p:cTn>
                        <p:tgtEl>
                          <p:spTgt spid="94214"/>
                        </p:tgtEl>
                        <p:attrNameLst>
                          <p:attrName>style.visibility</p:attrName>
                        </p:attrNameLst>
                      </p:cBhvr>
                      <p:to>
                        <p:strVal val="visible"/>
                      </p:to>
                    </p:set>
                    <p:animEffect transition="in" filter="dissolve">
                      <p:cBhvr>
                        <p:cTn dur="500"/>
                        <p:tgtEl>
                          <p:spTgt spid="94214"/>
                        </p:tgtEl>
                      </p:cBhvr>
                    </p:animEffect>
                  </p:childTnLst>
                </p:cTn>
              </p:par>
            </p:tnLst>
          </p:tmpl>
        </p:tmplLst>
      </p:bldP>
    </p:bld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6" name="Slayt Numarası Yer Tutucusu 5"/>
          <p:cNvSpPr>
            <a:spLocks noGrp="1"/>
          </p:cNvSpPr>
          <p:nvPr>
            <p:ph type="sldNum" sz="quarter" idx="12"/>
          </p:nvPr>
        </p:nvSpPr>
        <p:spPr/>
        <p:txBody>
          <a:bodyPr/>
          <a:lstStyle>
            <a:lvl1pPr>
              <a:defRPr/>
            </a:lvl1pPr>
          </a:lstStyle>
          <a:p>
            <a:fld id="{CC1FFDFA-0E31-47A1-95E9-46865D90399D}" type="slidenum">
              <a:rPr lang="tr-TR" altLang="tr-TR"/>
              <a:pPr/>
              <a:t>‹#›</a:t>
            </a:fld>
            <a:endParaRPr lang="tr-TR" altLang="tr-TR"/>
          </a:p>
        </p:txBody>
      </p:sp>
    </p:spTree>
    <p:extLst>
      <p:ext uri="{BB962C8B-B14F-4D97-AF65-F5344CB8AC3E}">
        <p14:creationId xmlns:p14="http://schemas.microsoft.com/office/powerpoint/2010/main" xmlns="" val="31711772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6" name="Slayt Numarası Yer Tutucusu 5"/>
          <p:cNvSpPr>
            <a:spLocks noGrp="1"/>
          </p:cNvSpPr>
          <p:nvPr>
            <p:ph type="sldNum" sz="quarter" idx="12"/>
          </p:nvPr>
        </p:nvSpPr>
        <p:spPr/>
        <p:txBody>
          <a:bodyPr/>
          <a:lstStyle>
            <a:lvl1pPr>
              <a:defRPr/>
            </a:lvl1pPr>
          </a:lstStyle>
          <a:p>
            <a:fld id="{71AF8988-8FED-43AA-84CF-6DE11E16DCD4}" type="slidenum">
              <a:rPr lang="tr-TR" altLang="tr-TR"/>
              <a:pPr/>
              <a:t>‹#›</a:t>
            </a:fld>
            <a:endParaRPr lang="tr-TR" altLang="tr-TR"/>
          </a:p>
        </p:txBody>
      </p:sp>
    </p:spTree>
    <p:extLst>
      <p:ext uri="{BB962C8B-B14F-4D97-AF65-F5344CB8AC3E}">
        <p14:creationId xmlns:p14="http://schemas.microsoft.com/office/powerpoint/2010/main" xmlns="" val="166482849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7620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863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lvl1pPr>
              <a:defRPr/>
            </a:lvl1pPr>
          </a:lstStyle>
          <a:p>
            <a:endParaRPr lang="tr-TR" altLang="tr-TR"/>
          </a:p>
        </p:txBody>
      </p:sp>
      <p:sp>
        <p:nvSpPr>
          <p:cNvPr id="6" name="Altbilgi Yer Tutucusu 5"/>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7" name="Slayt Numarası Yer Tutucusu 6"/>
          <p:cNvSpPr>
            <a:spLocks noGrp="1"/>
          </p:cNvSpPr>
          <p:nvPr>
            <p:ph type="sldNum" sz="quarter" idx="12"/>
          </p:nvPr>
        </p:nvSpPr>
        <p:spPr/>
        <p:txBody>
          <a:bodyPr/>
          <a:lstStyle>
            <a:lvl1pPr>
              <a:defRPr/>
            </a:lvl1pPr>
          </a:lstStyle>
          <a:p>
            <a:fld id="{D380EEEB-EC93-4135-B9A0-EA3E6DD1A31B}" type="slidenum">
              <a:rPr lang="tr-TR" altLang="tr-TR"/>
              <a:pPr/>
              <a:t>‹#›</a:t>
            </a:fld>
            <a:endParaRPr lang="tr-TR" altLang="tr-TR"/>
          </a:p>
        </p:txBody>
      </p:sp>
    </p:spTree>
    <p:extLst>
      <p:ext uri="{BB962C8B-B14F-4D97-AF65-F5344CB8AC3E}">
        <p14:creationId xmlns:p14="http://schemas.microsoft.com/office/powerpoint/2010/main" xmlns="" val="349988416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lvl1pPr>
              <a:defRPr/>
            </a:lvl1pPr>
          </a:lstStyle>
          <a:p>
            <a:endParaRPr lang="tr-TR" altLang="tr-TR"/>
          </a:p>
        </p:txBody>
      </p:sp>
      <p:sp>
        <p:nvSpPr>
          <p:cNvPr id="8" name="Altbilgi Yer Tutucusu 7"/>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9" name="Slayt Numarası Yer Tutucusu 8"/>
          <p:cNvSpPr>
            <a:spLocks noGrp="1"/>
          </p:cNvSpPr>
          <p:nvPr>
            <p:ph type="sldNum" sz="quarter" idx="12"/>
          </p:nvPr>
        </p:nvSpPr>
        <p:spPr/>
        <p:txBody>
          <a:bodyPr/>
          <a:lstStyle>
            <a:lvl1pPr>
              <a:defRPr/>
            </a:lvl1pPr>
          </a:lstStyle>
          <a:p>
            <a:fld id="{44386189-5DEE-40E4-900E-F8176B80876C}" type="slidenum">
              <a:rPr lang="tr-TR" altLang="tr-TR"/>
              <a:pPr/>
              <a:t>‹#›</a:t>
            </a:fld>
            <a:endParaRPr lang="tr-TR" altLang="tr-TR"/>
          </a:p>
        </p:txBody>
      </p:sp>
    </p:spTree>
    <p:extLst>
      <p:ext uri="{BB962C8B-B14F-4D97-AF65-F5344CB8AC3E}">
        <p14:creationId xmlns:p14="http://schemas.microsoft.com/office/powerpoint/2010/main" xmlns="" val="174131389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lvl1pPr>
              <a:defRPr/>
            </a:lvl1pPr>
          </a:lstStyle>
          <a:p>
            <a:endParaRPr lang="tr-TR" altLang="tr-TR"/>
          </a:p>
        </p:txBody>
      </p:sp>
      <p:sp>
        <p:nvSpPr>
          <p:cNvPr id="4" name="Altbilgi Yer Tutucusu 3"/>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5" name="Slayt Numarası Yer Tutucusu 4"/>
          <p:cNvSpPr>
            <a:spLocks noGrp="1"/>
          </p:cNvSpPr>
          <p:nvPr>
            <p:ph type="sldNum" sz="quarter" idx="12"/>
          </p:nvPr>
        </p:nvSpPr>
        <p:spPr/>
        <p:txBody>
          <a:bodyPr/>
          <a:lstStyle>
            <a:lvl1pPr>
              <a:defRPr/>
            </a:lvl1pPr>
          </a:lstStyle>
          <a:p>
            <a:fld id="{7EF38B07-2358-42CB-862E-59781AFFB8AC}" type="slidenum">
              <a:rPr lang="tr-TR" altLang="tr-TR"/>
              <a:pPr/>
              <a:t>‹#›</a:t>
            </a:fld>
            <a:endParaRPr lang="tr-TR" altLang="tr-TR"/>
          </a:p>
        </p:txBody>
      </p:sp>
    </p:spTree>
    <p:extLst>
      <p:ext uri="{BB962C8B-B14F-4D97-AF65-F5344CB8AC3E}">
        <p14:creationId xmlns:p14="http://schemas.microsoft.com/office/powerpoint/2010/main" xmlns="" val="1325378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lvl1pPr>
              <a:defRPr/>
            </a:lvl1pPr>
          </a:lstStyle>
          <a:p>
            <a:endParaRPr lang="tr-TR" altLang="tr-TR"/>
          </a:p>
        </p:txBody>
      </p:sp>
      <p:sp>
        <p:nvSpPr>
          <p:cNvPr id="6" name="Altbilgi Yer Tutucusu 5"/>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7" name="Slayt Numarası Yer Tutucusu 6"/>
          <p:cNvSpPr>
            <a:spLocks noGrp="1"/>
          </p:cNvSpPr>
          <p:nvPr>
            <p:ph type="sldNum" sz="quarter" idx="12"/>
          </p:nvPr>
        </p:nvSpPr>
        <p:spPr/>
        <p:txBody>
          <a:bodyPr/>
          <a:lstStyle>
            <a:lvl1pPr>
              <a:defRPr/>
            </a:lvl1pPr>
          </a:lstStyle>
          <a:p>
            <a:fld id="{B9CEAD2E-ACEA-4EDC-A736-6476ABEE4BB5}" type="slidenum">
              <a:rPr lang="tr-TR" altLang="tr-TR"/>
              <a:pPr/>
              <a:t>‹#›</a:t>
            </a:fld>
            <a:endParaRPr lang="tr-TR" altLang="tr-TR"/>
          </a:p>
        </p:txBody>
      </p:sp>
    </p:spTree>
    <p:extLst>
      <p:ext uri="{BB962C8B-B14F-4D97-AF65-F5344CB8AC3E}">
        <p14:creationId xmlns:p14="http://schemas.microsoft.com/office/powerpoint/2010/main" xmlns="" val="3178189924"/>
      </p:ext>
    </p:extLst>
  </p:cSld>
  <p:clrMapOvr>
    <a:masterClrMapping/>
  </p:clrMapOvr>
  <p:transition>
    <p:wipe dir="d"/>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endParaRPr lang="tr-TR" altLang="tr-TR"/>
          </a:p>
        </p:txBody>
      </p:sp>
      <p:sp>
        <p:nvSpPr>
          <p:cNvPr id="3" name="Altbilgi Yer Tutucusu 2"/>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4" name="Slayt Numarası Yer Tutucusu 3"/>
          <p:cNvSpPr>
            <a:spLocks noGrp="1"/>
          </p:cNvSpPr>
          <p:nvPr>
            <p:ph type="sldNum" sz="quarter" idx="12"/>
          </p:nvPr>
        </p:nvSpPr>
        <p:spPr/>
        <p:txBody>
          <a:bodyPr/>
          <a:lstStyle>
            <a:lvl1pPr>
              <a:defRPr/>
            </a:lvl1pPr>
          </a:lstStyle>
          <a:p>
            <a:fld id="{E3DAFB74-4B1C-46B2-8A83-205DBB30D96B}" type="slidenum">
              <a:rPr lang="tr-TR" altLang="tr-TR"/>
              <a:pPr/>
              <a:t>‹#›</a:t>
            </a:fld>
            <a:endParaRPr lang="tr-TR" altLang="tr-TR"/>
          </a:p>
        </p:txBody>
      </p:sp>
    </p:spTree>
    <p:extLst>
      <p:ext uri="{BB962C8B-B14F-4D97-AF65-F5344CB8AC3E}">
        <p14:creationId xmlns:p14="http://schemas.microsoft.com/office/powerpoint/2010/main" xmlns="" val="125342486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ltLang="tr-TR"/>
          </a:p>
        </p:txBody>
      </p:sp>
      <p:sp>
        <p:nvSpPr>
          <p:cNvPr id="6" name="Altbilgi Yer Tutucusu 5"/>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7" name="Slayt Numarası Yer Tutucusu 6"/>
          <p:cNvSpPr>
            <a:spLocks noGrp="1"/>
          </p:cNvSpPr>
          <p:nvPr>
            <p:ph type="sldNum" sz="quarter" idx="12"/>
          </p:nvPr>
        </p:nvSpPr>
        <p:spPr/>
        <p:txBody>
          <a:bodyPr/>
          <a:lstStyle>
            <a:lvl1pPr>
              <a:defRPr/>
            </a:lvl1pPr>
          </a:lstStyle>
          <a:p>
            <a:fld id="{F3A4453D-35EC-4909-BB92-F4ED4BD367A4}" type="slidenum">
              <a:rPr lang="tr-TR" altLang="tr-TR"/>
              <a:pPr/>
              <a:t>‹#›</a:t>
            </a:fld>
            <a:endParaRPr lang="tr-TR" altLang="tr-TR"/>
          </a:p>
        </p:txBody>
      </p:sp>
    </p:spTree>
    <p:extLst>
      <p:ext uri="{BB962C8B-B14F-4D97-AF65-F5344CB8AC3E}">
        <p14:creationId xmlns:p14="http://schemas.microsoft.com/office/powerpoint/2010/main" xmlns="" val="328467566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ltLang="tr-TR"/>
          </a:p>
        </p:txBody>
      </p:sp>
      <p:sp>
        <p:nvSpPr>
          <p:cNvPr id="6" name="Altbilgi Yer Tutucusu 5"/>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7" name="Slayt Numarası Yer Tutucusu 6"/>
          <p:cNvSpPr>
            <a:spLocks noGrp="1"/>
          </p:cNvSpPr>
          <p:nvPr>
            <p:ph type="sldNum" sz="quarter" idx="12"/>
          </p:nvPr>
        </p:nvSpPr>
        <p:spPr/>
        <p:txBody>
          <a:bodyPr/>
          <a:lstStyle>
            <a:lvl1pPr>
              <a:defRPr/>
            </a:lvl1pPr>
          </a:lstStyle>
          <a:p>
            <a:fld id="{13F102B3-D618-4E3B-B447-DD8E488B3801}" type="slidenum">
              <a:rPr lang="tr-TR" altLang="tr-TR"/>
              <a:pPr/>
              <a:t>‹#›</a:t>
            </a:fld>
            <a:endParaRPr lang="tr-TR" altLang="tr-TR"/>
          </a:p>
        </p:txBody>
      </p:sp>
    </p:spTree>
    <p:extLst>
      <p:ext uri="{BB962C8B-B14F-4D97-AF65-F5344CB8AC3E}">
        <p14:creationId xmlns:p14="http://schemas.microsoft.com/office/powerpoint/2010/main" xmlns="" val="308818138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6" name="Slayt Numarası Yer Tutucusu 5"/>
          <p:cNvSpPr>
            <a:spLocks noGrp="1"/>
          </p:cNvSpPr>
          <p:nvPr>
            <p:ph type="sldNum" sz="quarter" idx="12"/>
          </p:nvPr>
        </p:nvSpPr>
        <p:spPr/>
        <p:txBody>
          <a:bodyPr/>
          <a:lstStyle>
            <a:lvl1pPr>
              <a:defRPr/>
            </a:lvl1pPr>
          </a:lstStyle>
          <a:p>
            <a:fld id="{D107285C-8535-4F82-9A4A-D66695C939A5}" type="slidenum">
              <a:rPr lang="tr-TR" altLang="tr-TR"/>
              <a:pPr/>
              <a:t>‹#›</a:t>
            </a:fld>
            <a:endParaRPr lang="tr-TR" altLang="tr-TR"/>
          </a:p>
        </p:txBody>
      </p:sp>
    </p:spTree>
    <p:extLst>
      <p:ext uri="{BB962C8B-B14F-4D97-AF65-F5344CB8AC3E}">
        <p14:creationId xmlns:p14="http://schemas.microsoft.com/office/powerpoint/2010/main" xmlns="" val="171536124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34150" y="533400"/>
            <a:ext cx="1924050" cy="5410200"/>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762000" y="533400"/>
            <a:ext cx="5619750" cy="54102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6" name="Slayt Numarası Yer Tutucusu 5"/>
          <p:cNvSpPr>
            <a:spLocks noGrp="1"/>
          </p:cNvSpPr>
          <p:nvPr>
            <p:ph type="sldNum" sz="quarter" idx="12"/>
          </p:nvPr>
        </p:nvSpPr>
        <p:spPr/>
        <p:txBody>
          <a:bodyPr/>
          <a:lstStyle>
            <a:lvl1pPr>
              <a:defRPr/>
            </a:lvl1pPr>
          </a:lstStyle>
          <a:p>
            <a:fld id="{7FC6B85D-71D6-4ECC-B7A5-036AF847A793}" type="slidenum">
              <a:rPr lang="tr-TR" altLang="tr-TR"/>
              <a:pPr/>
              <a:t>‹#›</a:t>
            </a:fld>
            <a:endParaRPr lang="tr-TR" altLang="tr-TR"/>
          </a:p>
        </p:txBody>
      </p:sp>
    </p:spTree>
    <p:extLst>
      <p:ext uri="{BB962C8B-B14F-4D97-AF65-F5344CB8AC3E}">
        <p14:creationId xmlns:p14="http://schemas.microsoft.com/office/powerpoint/2010/main" xmlns="" val="300545810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showMasterPhAnim="0" type="title" preserve="1">
  <p:cSld name="Başlık Slaydı">
    <p:spTree>
      <p:nvGrpSpPr>
        <p:cNvPr id="1" name=""/>
        <p:cNvGrpSpPr/>
        <p:nvPr/>
      </p:nvGrpSpPr>
      <p:grpSpPr>
        <a:xfrm>
          <a:off x="0" y="0"/>
          <a:ext cx="0" cy="0"/>
          <a:chOff x="0" y="0"/>
          <a:chExt cx="0" cy="0"/>
        </a:xfrm>
      </p:grpSpPr>
      <p:pic>
        <p:nvPicPr>
          <p:cNvPr id="100354" name="Picture 2" descr="titlemaster_med"/>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ltGray">
          <a:xfrm>
            <a:off x="0" y="0"/>
            <a:ext cx="9144000" cy="6862763"/>
          </a:xfrm>
          <a:prstGeom prst="rect">
            <a:avLst/>
          </a:prstGeom>
          <a:noFill/>
          <a:extLst>
            <a:ext uri="{909E8E84-426E-40DD-AFC4-6F175D3DCCD1}">
              <a14:hiddenFill xmlns:a14="http://schemas.microsoft.com/office/drawing/2010/main" xmlns="">
                <a:solidFill>
                  <a:srgbClr val="FFFFFF"/>
                </a:solidFill>
              </a14:hiddenFill>
            </a:ext>
          </a:extLst>
        </p:spPr>
      </p:pic>
      <p:sp>
        <p:nvSpPr>
          <p:cNvPr id="100355" name="Rectangle 3"/>
          <p:cNvSpPr>
            <a:spLocks noGrp="1" noChangeArrowheads="1"/>
          </p:cNvSpPr>
          <p:nvPr>
            <p:ph type="dt" sz="half" idx="2"/>
          </p:nvPr>
        </p:nvSpPr>
        <p:spPr>
          <a:xfrm>
            <a:off x="304800" y="6248400"/>
            <a:ext cx="1905000" cy="457200"/>
          </a:xfrm>
          <a:extLst>
            <a:ext uri="{909E8E84-426E-40DD-AFC4-6F175D3DCCD1}">
              <a14:hiddenFill xmlns:a14="http://schemas.microsoft.com/office/drawing/2010/main" xmlns="">
                <a:solidFill>
                  <a:schemeClr val="bg1">
                    <a:alpha val="50000"/>
                  </a:schemeClr>
                </a:solidFill>
              </a14:hiddenFill>
            </a:ext>
          </a:extLst>
        </p:spPr>
        <p:txBody>
          <a:bodyPr/>
          <a:lstStyle>
            <a:lvl1pPr>
              <a:defRPr/>
            </a:lvl1pPr>
          </a:lstStyle>
          <a:p>
            <a:endParaRPr lang="tr-TR" altLang="tr-TR"/>
          </a:p>
        </p:txBody>
      </p:sp>
      <p:sp>
        <p:nvSpPr>
          <p:cNvPr id="100356" name="Rectangle 4"/>
          <p:cNvSpPr>
            <a:spLocks noGrp="1" noChangeArrowheads="1"/>
          </p:cNvSpPr>
          <p:nvPr>
            <p:ph type="ftr" sz="quarter" idx="3"/>
          </p:nvPr>
        </p:nvSpPr>
        <p:spPr>
          <a:extLst>
            <a:ext uri="{909E8E84-426E-40DD-AFC4-6F175D3DCCD1}">
              <a14:hiddenFill xmlns:a14="http://schemas.microsoft.com/office/drawing/2010/main" xmlns="">
                <a:solidFill>
                  <a:schemeClr val="bg1">
                    <a:alpha val="50000"/>
                  </a:schemeClr>
                </a:solidFill>
              </a14:hiddenFill>
            </a:ext>
          </a:extLst>
        </p:spPr>
        <p:txBody>
          <a:bodyPr/>
          <a:lstStyle>
            <a:lvl1pPr>
              <a:defRPr/>
            </a:lvl1pPr>
          </a:lstStyle>
          <a:p>
            <a:r>
              <a:rPr lang="tr-TR" altLang="tr-TR" smtClean="0"/>
              <a:t>www.turkceciler.com</a:t>
            </a:r>
            <a:endParaRPr lang="tr-TR" altLang="tr-TR"/>
          </a:p>
        </p:txBody>
      </p:sp>
      <p:sp>
        <p:nvSpPr>
          <p:cNvPr id="100357" name="Rectangle 5"/>
          <p:cNvSpPr>
            <a:spLocks noGrp="1" noChangeArrowheads="1"/>
          </p:cNvSpPr>
          <p:nvPr>
            <p:ph type="sldNum" sz="quarter" idx="4"/>
          </p:nvPr>
        </p:nvSpPr>
        <p:spPr>
          <a:xfrm>
            <a:off x="7010400" y="6248400"/>
            <a:ext cx="1905000" cy="457200"/>
          </a:xfrm>
          <a:extLst>
            <a:ext uri="{909E8E84-426E-40DD-AFC4-6F175D3DCCD1}">
              <a14:hiddenFill xmlns:a14="http://schemas.microsoft.com/office/drawing/2010/main" xmlns="">
                <a:solidFill>
                  <a:schemeClr val="bg1">
                    <a:alpha val="50000"/>
                  </a:schemeClr>
                </a:solidFill>
              </a14:hiddenFill>
            </a:ext>
          </a:extLst>
        </p:spPr>
        <p:txBody>
          <a:bodyPr/>
          <a:lstStyle>
            <a:lvl1pPr>
              <a:defRPr/>
            </a:lvl1pPr>
          </a:lstStyle>
          <a:p>
            <a:fld id="{AE367E7F-5BF0-4723-95DB-A87DD936F0BA}" type="slidenum">
              <a:rPr lang="tr-TR" altLang="tr-TR"/>
              <a:pPr/>
              <a:t>‹#›</a:t>
            </a:fld>
            <a:endParaRPr lang="tr-TR" altLang="tr-TR"/>
          </a:p>
        </p:txBody>
      </p:sp>
      <p:sp>
        <p:nvSpPr>
          <p:cNvPr id="100358" name="Rectangle 6"/>
          <p:cNvSpPr>
            <a:spLocks noGrp="1" noChangeArrowheads="1"/>
          </p:cNvSpPr>
          <p:nvPr>
            <p:ph type="subTitle" sz="quarter" idx="1"/>
          </p:nvPr>
        </p:nvSpPr>
        <p:spPr>
          <a:xfrm>
            <a:off x="2362200" y="3429000"/>
            <a:ext cx="6400800" cy="1447800"/>
          </a:xfrm>
          <a:solidFill>
            <a:schemeClr val="bg1">
              <a:alpha val="50000"/>
            </a:schemeClr>
          </a:solidFill>
          <a:ln w="76200">
            <a:solidFill>
              <a:schemeClr val="tx1"/>
            </a:solidFill>
            <a:miter lim="800000"/>
            <a:headEnd/>
            <a:tailEnd/>
          </a:ln>
        </p:spPr>
        <p:txBody>
          <a:bodyPr anchor="ctr"/>
          <a:lstStyle>
            <a:lvl1pPr marL="0" indent="0" algn="ctr">
              <a:buFont typeface="Wingdings" pitchFamily="2" charset="2"/>
              <a:buNone/>
              <a:defRPr/>
            </a:lvl1pPr>
          </a:lstStyle>
          <a:p>
            <a:pPr lvl="0"/>
            <a:r>
              <a:rPr lang="tr-TR" altLang="tr-TR" noProof="0" smtClean="0"/>
              <a:t>Asıl alt başlık stilini düzenlemek için tıklatın</a:t>
            </a:r>
          </a:p>
        </p:txBody>
      </p:sp>
      <p:sp>
        <p:nvSpPr>
          <p:cNvPr id="100359" name="Rectangle 7"/>
          <p:cNvSpPr>
            <a:spLocks noGrp="1" noChangeArrowheads="1"/>
          </p:cNvSpPr>
          <p:nvPr>
            <p:ph type="ctrTitle" sz="quarter"/>
          </p:nvPr>
        </p:nvSpPr>
        <p:spPr>
          <a:xfrm>
            <a:off x="838200" y="1371600"/>
            <a:ext cx="7620000" cy="2057400"/>
          </a:xfrm>
          <a:solidFill>
            <a:schemeClr val="bg1">
              <a:alpha val="50000"/>
            </a:schemeClr>
          </a:solidFill>
          <a:ln w="76200">
            <a:solidFill>
              <a:schemeClr val="tx1"/>
            </a:solidFill>
            <a:miter lim="800000"/>
            <a:headEnd/>
            <a:tailEnd/>
          </a:ln>
        </p:spPr>
        <p:txBody>
          <a:bodyPr/>
          <a:lstStyle>
            <a:lvl1pPr algn="ctr">
              <a:defRPr sz="5400">
                <a:solidFill>
                  <a:schemeClr val="tx1"/>
                </a:solidFill>
              </a:defRPr>
            </a:lvl1pPr>
          </a:lstStyle>
          <a:p>
            <a:pPr lvl="0"/>
            <a:r>
              <a:rPr lang="tr-TR" altLang="tr-TR" noProof="0" smtClean="0"/>
              <a:t>Asıl başlık stili için tıklatın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100359">
                                            <p:txEl>
                                              <p:charRg st="4294967295" end="4294967295"/>
                                            </p:txEl>
                                          </p:spTgt>
                                        </p:tgtEl>
                                        <p:attrNameLst>
                                          <p:attrName>style.visibility</p:attrName>
                                        </p:attrNameLst>
                                      </p:cBhvr>
                                      <p:to>
                                        <p:strVal val="visible"/>
                                      </p:to>
                                    </p:set>
                                    <p:animEffect transition="in" filter="dissolve">
                                      <p:cBhvr>
                                        <p:cTn id="7" dur="500"/>
                                        <p:tgtEl>
                                          <p:spTgt spid="100359">
                                            <p:txEl>
                                              <p:charRg st="4294967295" end="4294967295"/>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0358">
                                            <p:txEl>
                                              <p:pRg st="0" end="0"/>
                                            </p:txEl>
                                          </p:spTgt>
                                        </p:tgtEl>
                                        <p:attrNameLst>
                                          <p:attrName>style.visibility</p:attrName>
                                        </p:attrNameLst>
                                      </p:cBhvr>
                                      <p:to>
                                        <p:strVal val="visible"/>
                                      </p:to>
                                    </p:set>
                                    <p:animEffect transition="in" filter="dissolve">
                                      <p:cBhvr>
                                        <p:cTn id="12" dur="500"/>
                                        <p:tgtEl>
                                          <p:spTgt spid="1003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8" grpId="0" build="p">
        <p:tmplLst>
          <p:tmpl lvl="1">
            <p:tnLst>
              <p:par>
                <p:cTn presetID="9" presetClass="entr" presetSubtype="0" fill="hold" nodeType="clickEffect">
                  <p:stCondLst>
                    <p:cond delay="0"/>
                  </p:stCondLst>
                  <p:childTnLst>
                    <p:set>
                      <p:cBhvr>
                        <p:cTn dur="1" fill="hold">
                          <p:stCondLst>
                            <p:cond delay="0"/>
                          </p:stCondLst>
                        </p:cTn>
                        <p:tgtEl>
                          <p:spTgt spid="100358"/>
                        </p:tgtEl>
                        <p:attrNameLst>
                          <p:attrName>style.visibility</p:attrName>
                        </p:attrNameLst>
                      </p:cBhvr>
                      <p:to>
                        <p:strVal val="visible"/>
                      </p:to>
                    </p:set>
                    <p:animEffect transition="in" filter="dissolve">
                      <p:cBhvr>
                        <p:cTn dur="500"/>
                        <p:tgtEl>
                          <p:spTgt spid="100358"/>
                        </p:tgtEl>
                      </p:cBhvr>
                    </p:animEffect>
                  </p:childTnLst>
                </p:cTn>
              </p:par>
            </p:tnLst>
          </p:tmpl>
        </p:tmplLst>
      </p:bldP>
      <p:bldP spid="100359" grpId="0"/>
    </p:bld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6" name="Slayt Numarası Yer Tutucusu 5"/>
          <p:cNvSpPr>
            <a:spLocks noGrp="1"/>
          </p:cNvSpPr>
          <p:nvPr>
            <p:ph type="sldNum" sz="quarter" idx="12"/>
          </p:nvPr>
        </p:nvSpPr>
        <p:spPr/>
        <p:txBody>
          <a:bodyPr/>
          <a:lstStyle>
            <a:lvl1pPr>
              <a:defRPr/>
            </a:lvl1pPr>
          </a:lstStyle>
          <a:p>
            <a:fld id="{52152C18-C6EF-492F-BDCD-24A3980F7128}" type="slidenum">
              <a:rPr lang="tr-TR" altLang="tr-TR"/>
              <a:pPr/>
              <a:t>‹#›</a:t>
            </a:fld>
            <a:endParaRPr lang="tr-TR" altLang="tr-TR"/>
          </a:p>
        </p:txBody>
      </p:sp>
    </p:spTree>
    <p:extLst>
      <p:ext uri="{BB962C8B-B14F-4D97-AF65-F5344CB8AC3E}">
        <p14:creationId xmlns:p14="http://schemas.microsoft.com/office/powerpoint/2010/main" xmlns="" val="3520517987"/>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6" name="Slayt Numarası Yer Tutucusu 5"/>
          <p:cNvSpPr>
            <a:spLocks noGrp="1"/>
          </p:cNvSpPr>
          <p:nvPr>
            <p:ph type="sldNum" sz="quarter" idx="12"/>
          </p:nvPr>
        </p:nvSpPr>
        <p:spPr/>
        <p:txBody>
          <a:bodyPr/>
          <a:lstStyle>
            <a:lvl1pPr>
              <a:defRPr/>
            </a:lvl1pPr>
          </a:lstStyle>
          <a:p>
            <a:fld id="{AEB3178B-12DE-42CB-8D66-CAF1C5A94D85}" type="slidenum">
              <a:rPr lang="tr-TR" altLang="tr-TR"/>
              <a:pPr/>
              <a:t>‹#›</a:t>
            </a:fld>
            <a:endParaRPr lang="tr-TR" altLang="tr-TR"/>
          </a:p>
        </p:txBody>
      </p:sp>
    </p:spTree>
    <p:extLst>
      <p:ext uri="{BB962C8B-B14F-4D97-AF65-F5344CB8AC3E}">
        <p14:creationId xmlns:p14="http://schemas.microsoft.com/office/powerpoint/2010/main" xmlns="" val="3825976745"/>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2438400" y="1600200"/>
            <a:ext cx="31242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5715000" y="1600200"/>
            <a:ext cx="31242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lvl1pPr>
              <a:defRPr/>
            </a:lvl1pPr>
          </a:lstStyle>
          <a:p>
            <a:endParaRPr lang="tr-TR" altLang="tr-TR"/>
          </a:p>
        </p:txBody>
      </p:sp>
      <p:sp>
        <p:nvSpPr>
          <p:cNvPr id="6" name="Altbilgi Yer Tutucusu 5"/>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7" name="Slayt Numarası Yer Tutucusu 6"/>
          <p:cNvSpPr>
            <a:spLocks noGrp="1"/>
          </p:cNvSpPr>
          <p:nvPr>
            <p:ph type="sldNum" sz="quarter" idx="12"/>
          </p:nvPr>
        </p:nvSpPr>
        <p:spPr/>
        <p:txBody>
          <a:bodyPr/>
          <a:lstStyle>
            <a:lvl1pPr>
              <a:defRPr/>
            </a:lvl1pPr>
          </a:lstStyle>
          <a:p>
            <a:fld id="{BC65B366-5EA6-4817-B2D6-7EC79EE19AAE}" type="slidenum">
              <a:rPr lang="tr-TR" altLang="tr-TR"/>
              <a:pPr/>
              <a:t>‹#›</a:t>
            </a:fld>
            <a:endParaRPr lang="tr-TR" altLang="tr-TR"/>
          </a:p>
        </p:txBody>
      </p:sp>
    </p:spTree>
    <p:extLst>
      <p:ext uri="{BB962C8B-B14F-4D97-AF65-F5344CB8AC3E}">
        <p14:creationId xmlns:p14="http://schemas.microsoft.com/office/powerpoint/2010/main" xmlns="" val="3345208874"/>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lvl1pPr>
              <a:defRPr/>
            </a:lvl1pPr>
          </a:lstStyle>
          <a:p>
            <a:endParaRPr lang="tr-TR" altLang="tr-TR"/>
          </a:p>
        </p:txBody>
      </p:sp>
      <p:sp>
        <p:nvSpPr>
          <p:cNvPr id="8" name="Altbilgi Yer Tutucusu 7"/>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9" name="Slayt Numarası Yer Tutucusu 8"/>
          <p:cNvSpPr>
            <a:spLocks noGrp="1"/>
          </p:cNvSpPr>
          <p:nvPr>
            <p:ph type="sldNum" sz="quarter" idx="12"/>
          </p:nvPr>
        </p:nvSpPr>
        <p:spPr/>
        <p:txBody>
          <a:bodyPr/>
          <a:lstStyle>
            <a:lvl1pPr>
              <a:defRPr/>
            </a:lvl1pPr>
          </a:lstStyle>
          <a:p>
            <a:fld id="{143F4466-44B9-4DDC-8217-1008EB3F8934}" type="slidenum">
              <a:rPr lang="tr-TR" altLang="tr-TR"/>
              <a:pPr/>
              <a:t>‹#›</a:t>
            </a:fld>
            <a:endParaRPr lang="tr-TR" altLang="tr-TR"/>
          </a:p>
        </p:txBody>
      </p:sp>
    </p:spTree>
    <p:extLst>
      <p:ext uri="{BB962C8B-B14F-4D97-AF65-F5344CB8AC3E}">
        <p14:creationId xmlns:p14="http://schemas.microsoft.com/office/powerpoint/2010/main" xmlns="" val="204111315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lvl1pPr>
              <a:defRPr/>
            </a:lvl1pPr>
          </a:lstStyle>
          <a:p>
            <a:endParaRPr lang="tr-TR" altLang="tr-TR"/>
          </a:p>
        </p:txBody>
      </p:sp>
      <p:sp>
        <p:nvSpPr>
          <p:cNvPr id="8" name="Altbilgi Yer Tutucusu 7"/>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9" name="Slayt Numarası Yer Tutucusu 8"/>
          <p:cNvSpPr>
            <a:spLocks noGrp="1"/>
          </p:cNvSpPr>
          <p:nvPr>
            <p:ph type="sldNum" sz="quarter" idx="12"/>
          </p:nvPr>
        </p:nvSpPr>
        <p:spPr/>
        <p:txBody>
          <a:bodyPr/>
          <a:lstStyle>
            <a:lvl1pPr>
              <a:defRPr/>
            </a:lvl1pPr>
          </a:lstStyle>
          <a:p>
            <a:fld id="{C269515A-1F14-4ED2-AFC0-651AC5D97CC9}" type="slidenum">
              <a:rPr lang="tr-TR" altLang="tr-TR"/>
              <a:pPr/>
              <a:t>‹#›</a:t>
            </a:fld>
            <a:endParaRPr lang="tr-TR" altLang="tr-TR"/>
          </a:p>
        </p:txBody>
      </p:sp>
    </p:spTree>
    <p:extLst>
      <p:ext uri="{BB962C8B-B14F-4D97-AF65-F5344CB8AC3E}">
        <p14:creationId xmlns:p14="http://schemas.microsoft.com/office/powerpoint/2010/main" xmlns="" val="4025941004"/>
      </p:ext>
    </p:extLst>
  </p:cSld>
  <p:clrMapOvr>
    <a:masterClrMapping/>
  </p:clrMapOvr>
  <p:transition>
    <p:wipe dir="d"/>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lvl1pPr>
              <a:defRPr/>
            </a:lvl1pPr>
          </a:lstStyle>
          <a:p>
            <a:endParaRPr lang="tr-TR" altLang="tr-TR"/>
          </a:p>
        </p:txBody>
      </p:sp>
      <p:sp>
        <p:nvSpPr>
          <p:cNvPr id="4" name="Altbilgi Yer Tutucusu 3"/>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5" name="Slayt Numarası Yer Tutucusu 4"/>
          <p:cNvSpPr>
            <a:spLocks noGrp="1"/>
          </p:cNvSpPr>
          <p:nvPr>
            <p:ph type="sldNum" sz="quarter" idx="12"/>
          </p:nvPr>
        </p:nvSpPr>
        <p:spPr/>
        <p:txBody>
          <a:bodyPr/>
          <a:lstStyle>
            <a:lvl1pPr>
              <a:defRPr/>
            </a:lvl1pPr>
          </a:lstStyle>
          <a:p>
            <a:fld id="{80BBAD9B-D89D-4B2F-B5A3-3B961BCDB947}" type="slidenum">
              <a:rPr lang="tr-TR" altLang="tr-TR"/>
              <a:pPr/>
              <a:t>‹#›</a:t>
            </a:fld>
            <a:endParaRPr lang="tr-TR" altLang="tr-TR"/>
          </a:p>
        </p:txBody>
      </p:sp>
    </p:spTree>
    <p:extLst>
      <p:ext uri="{BB962C8B-B14F-4D97-AF65-F5344CB8AC3E}">
        <p14:creationId xmlns:p14="http://schemas.microsoft.com/office/powerpoint/2010/main" xmlns="" val="959766054"/>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endParaRPr lang="tr-TR" altLang="tr-TR"/>
          </a:p>
        </p:txBody>
      </p:sp>
      <p:sp>
        <p:nvSpPr>
          <p:cNvPr id="3" name="Altbilgi Yer Tutucusu 2"/>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4" name="Slayt Numarası Yer Tutucusu 3"/>
          <p:cNvSpPr>
            <a:spLocks noGrp="1"/>
          </p:cNvSpPr>
          <p:nvPr>
            <p:ph type="sldNum" sz="quarter" idx="12"/>
          </p:nvPr>
        </p:nvSpPr>
        <p:spPr/>
        <p:txBody>
          <a:bodyPr/>
          <a:lstStyle>
            <a:lvl1pPr>
              <a:defRPr/>
            </a:lvl1pPr>
          </a:lstStyle>
          <a:p>
            <a:fld id="{283A739C-6201-4967-9E2D-A4FA7A264D39}" type="slidenum">
              <a:rPr lang="tr-TR" altLang="tr-TR"/>
              <a:pPr/>
              <a:t>‹#›</a:t>
            </a:fld>
            <a:endParaRPr lang="tr-TR" altLang="tr-TR"/>
          </a:p>
        </p:txBody>
      </p:sp>
    </p:spTree>
    <p:extLst>
      <p:ext uri="{BB962C8B-B14F-4D97-AF65-F5344CB8AC3E}">
        <p14:creationId xmlns:p14="http://schemas.microsoft.com/office/powerpoint/2010/main" xmlns="" val="2226016844"/>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ltLang="tr-TR"/>
          </a:p>
        </p:txBody>
      </p:sp>
      <p:sp>
        <p:nvSpPr>
          <p:cNvPr id="6" name="Altbilgi Yer Tutucusu 5"/>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7" name="Slayt Numarası Yer Tutucusu 6"/>
          <p:cNvSpPr>
            <a:spLocks noGrp="1"/>
          </p:cNvSpPr>
          <p:nvPr>
            <p:ph type="sldNum" sz="quarter" idx="12"/>
          </p:nvPr>
        </p:nvSpPr>
        <p:spPr/>
        <p:txBody>
          <a:bodyPr/>
          <a:lstStyle>
            <a:lvl1pPr>
              <a:defRPr/>
            </a:lvl1pPr>
          </a:lstStyle>
          <a:p>
            <a:fld id="{E2584A20-F5F0-49F7-8F79-D376AB43FF2C}" type="slidenum">
              <a:rPr lang="tr-TR" altLang="tr-TR"/>
              <a:pPr/>
              <a:t>‹#›</a:t>
            </a:fld>
            <a:endParaRPr lang="tr-TR" altLang="tr-TR"/>
          </a:p>
        </p:txBody>
      </p:sp>
    </p:spTree>
    <p:extLst>
      <p:ext uri="{BB962C8B-B14F-4D97-AF65-F5344CB8AC3E}">
        <p14:creationId xmlns:p14="http://schemas.microsoft.com/office/powerpoint/2010/main" xmlns="" val="2589594967"/>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ltLang="tr-TR"/>
          </a:p>
        </p:txBody>
      </p:sp>
      <p:sp>
        <p:nvSpPr>
          <p:cNvPr id="6" name="Altbilgi Yer Tutucusu 5"/>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7" name="Slayt Numarası Yer Tutucusu 6"/>
          <p:cNvSpPr>
            <a:spLocks noGrp="1"/>
          </p:cNvSpPr>
          <p:nvPr>
            <p:ph type="sldNum" sz="quarter" idx="12"/>
          </p:nvPr>
        </p:nvSpPr>
        <p:spPr/>
        <p:txBody>
          <a:bodyPr/>
          <a:lstStyle>
            <a:lvl1pPr>
              <a:defRPr/>
            </a:lvl1pPr>
          </a:lstStyle>
          <a:p>
            <a:fld id="{B21AA199-69CB-49D4-9456-972E649B4BD6}" type="slidenum">
              <a:rPr lang="tr-TR" altLang="tr-TR"/>
              <a:pPr/>
              <a:t>‹#›</a:t>
            </a:fld>
            <a:endParaRPr lang="tr-TR" altLang="tr-TR"/>
          </a:p>
        </p:txBody>
      </p:sp>
    </p:spTree>
    <p:extLst>
      <p:ext uri="{BB962C8B-B14F-4D97-AF65-F5344CB8AC3E}">
        <p14:creationId xmlns:p14="http://schemas.microsoft.com/office/powerpoint/2010/main" xmlns="" val="1216404150"/>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6" name="Slayt Numarası Yer Tutucusu 5"/>
          <p:cNvSpPr>
            <a:spLocks noGrp="1"/>
          </p:cNvSpPr>
          <p:nvPr>
            <p:ph type="sldNum" sz="quarter" idx="12"/>
          </p:nvPr>
        </p:nvSpPr>
        <p:spPr/>
        <p:txBody>
          <a:bodyPr/>
          <a:lstStyle>
            <a:lvl1pPr>
              <a:defRPr/>
            </a:lvl1pPr>
          </a:lstStyle>
          <a:p>
            <a:fld id="{CAE7CA73-D7BC-4CAC-95DB-B0A8A010C87B}" type="slidenum">
              <a:rPr lang="tr-TR" altLang="tr-TR"/>
              <a:pPr/>
              <a:t>‹#›</a:t>
            </a:fld>
            <a:endParaRPr lang="tr-TR" altLang="tr-TR"/>
          </a:p>
        </p:txBody>
      </p:sp>
    </p:spTree>
    <p:extLst>
      <p:ext uri="{BB962C8B-B14F-4D97-AF65-F5344CB8AC3E}">
        <p14:creationId xmlns:p14="http://schemas.microsoft.com/office/powerpoint/2010/main" xmlns="" val="1563145167"/>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7239000" y="228600"/>
            <a:ext cx="1600200" cy="5867400"/>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2438400" y="228600"/>
            <a:ext cx="4648200" cy="5867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6" name="Slayt Numarası Yer Tutucusu 5"/>
          <p:cNvSpPr>
            <a:spLocks noGrp="1"/>
          </p:cNvSpPr>
          <p:nvPr>
            <p:ph type="sldNum" sz="quarter" idx="12"/>
          </p:nvPr>
        </p:nvSpPr>
        <p:spPr/>
        <p:txBody>
          <a:bodyPr/>
          <a:lstStyle>
            <a:lvl1pPr>
              <a:defRPr/>
            </a:lvl1pPr>
          </a:lstStyle>
          <a:p>
            <a:fld id="{D4150CAC-D003-41B2-A708-0B23EAA41140}" type="slidenum">
              <a:rPr lang="tr-TR" altLang="tr-TR"/>
              <a:pPr/>
              <a:t>‹#›</a:t>
            </a:fld>
            <a:endParaRPr lang="tr-TR" altLang="tr-TR"/>
          </a:p>
        </p:txBody>
      </p:sp>
    </p:spTree>
    <p:extLst>
      <p:ext uri="{BB962C8B-B14F-4D97-AF65-F5344CB8AC3E}">
        <p14:creationId xmlns:p14="http://schemas.microsoft.com/office/powerpoint/2010/main" xmlns="" val="2065836469"/>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lvl1pPr>
              <a:defRPr/>
            </a:lvl1pPr>
          </a:lstStyle>
          <a:p>
            <a:endParaRPr lang="tr-TR" altLang="tr-TR"/>
          </a:p>
        </p:txBody>
      </p:sp>
      <p:sp>
        <p:nvSpPr>
          <p:cNvPr id="4" name="Altbilgi Yer Tutucusu 3"/>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5" name="Slayt Numarası Yer Tutucusu 4"/>
          <p:cNvSpPr>
            <a:spLocks noGrp="1"/>
          </p:cNvSpPr>
          <p:nvPr>
            <p:ph type="sldNum" sz="quarter" idx="12"/>
          </p:nvPr>
        </p:nvSpPr>
        <p:spPr/>
        <p:txBody>
          <a:bodyPr/>
          <a:lstStyle>
            <a:lvl1pPr>
              <a:defRPr/>
            </a:lvl1pPr>
          </a:lstStyle>
          <a:p>
            <a:fld id="{DE4F5519-2F1B-4238-B497-FE01FA08336E}" type="slidenum">
              <a:rPr lang="tr-TR" altLang="tr-TR"/>
              <a:pPr/>
              <a:t>‹#›</a:t>
            </a:fld>
            <a:endParaRPr lang="tr-TR" altLang="tr-TR"/>
          </a:p>
        </p:txBody>
      </p:sp>
    </p:spTree>
    <p:extLst>
      <p:ext uri="{BB962C8B-B14F-4D97-AF65-F5344CB8AC3E}">
        <p14:creationId xmlns:p14="http://schemas.microsoft.com/office/powerpoint/2010/main" xmlns="" val="3571088511"/>
      </p:ext>
    </p:extLst>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endParaRPr lang="tr-TR" altLang="tr-TR"/>
          </a:p>
        </p:txBody>
      </p:sp>
      <p:sp>
        <p:nvSpPr>
          <p:cNvPr id="3" name="Altbilgi Yer Tutucusu 2"/>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4" name="Slayt Numarası Yer Tutucusu 3"/>
          <p:cNvSpPr>
            <a:spLocks noGrp="1"/>
          </p:cNvSpPr>
          <p:nvPr>
            <p:ph type="sldNum" sz="quarter" idx="12"/>
          </p:nvPr>
        </p:nvSpPr>
        <p:spPr/>
        <p:txBody>
          <a:bodyPr/>
          <a:lstStyle>
            <a:lvl1pPr>
              <a:defRPr/>
            </a:lvl1pPr>
          </a:lstStyle>
          <a:p>
            <a:fld id="{9E9266DD-3964-4F41-B5A2-AD6566986045}" type="slidenum">
              <a:rPr lang="tr-TR" altLang="tr-TR"/>
              <a:pPr/>
              <a:t>‹#›</a:t>
            </a:fld>
            <a:endParaRPr lang="tr-TR" altLang="tr-TR"/>
          </a:p>
        </p:txBody>
      </p:sp>
    </p:spTree>
    <p:extLst>
      <p:ext uri="{BB962C8B-B14F-4D97-AF65-F5344CB8AC3E}">
        <p14:creationId xmlns:p14="http://schemas.microsoft.com/office/powerpoint/2010/main" xmlns="" val="2191006018"/>
      </p:ext>
    </p:extLst>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ltLang="tr-TR"/>
          </a:p>
        </p:txBody>
      </p:sp>
      <p:sp>
        <p:nvSpPr>
          <p:cNvPr id="6" name="Altbilgi Yer Tutucusu 5"/>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7" name="Slayt Numarası Yer Tutucusu 6"/>
          <p:cNvSpPr>
            <a:spLocks noGrp="1"/>
          </p:cNvSpPr>
          <p:nvPr>
            <p:ph type="sldNum" sz="quarter" idx="12"/>
          </p:nvPr>
        </p:nvSpPr>
        <p:spPr/>
        <p:txBody>
          <a:bodyPr/>
          <a:lstStyle>
            <a:lvl1pPr>
              <a:defRPr/>
            </a:lvl1pPr>
          </a:lstStyle>
          <a:p>
            <a:fld id="{BFAEFDC9-2F6D-4CCA-895F-85BBAFB4F991}" type="slidenum">
              <a:rPr lang="tr-TR" altLang="tr-TR"/>
              <a:pPr/>
              <a:t>‹#›</a:t>
            </a:fld>
            <a:endParaRPr lang="tr-TR" altLang="tr-TR"/>
          </a:p>
        </p:txBody>
      </p:sp>
    </p:spTree>
    <p:extLst>
      <p:ext uri="{BB962C8B-B14F-4D97-AF65-F5344CB8AC3E}">
        <p14:creationId xmlns:p14="http://schemas.microsoft.com/office/powerpoint/2010/main" xmlns="" val="2656907645"/>
      </p:ext>
    </p:extLst>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ltLang="tr-TR"/>
          </a:p>
        </p:txBody>
      </p:sp>
      <p:sp>
        <p:nvSpPr>
          <p:cNvPr id="6" name="Altbilgi Yer Tutucusu 5"/>
          <p:cNvSpPr>
            <a:spLocks noGrp="1"/>
          </p:cNvSpPr>
          <p:nvPr>
            <p:ph type="ftr" sz="quarter" idx="11"/>
          </p:nvPr>
        </p:nvSpPr>
        <p:spPr/>
        <p:txBody>
          <a:bodyPr/>
          <a:lstStyle>
            <a:lvl1pPr>
              <a:defRPr/>
            </a:lvl1pPr>
          </a:lstStyle>
          <a:p>
            <a:r>
              <a:rPr lang="tr-TR" altLang="tr-TR" smtClean="0"/>
              <a:t>www.turkceciler.com</a:t>
            </a:r>
            <a:endParaRPr lang="tr-TR" altLang="tr-TR"/>
          </a:p>
        </p:txBody>
      </p:sp>
      <p:sp>
        <p:nvSpPr>
          <p:cNvPr id="7" name="Slayt Numarası Yer Tutucusu 6"/>
          <p:cNvSpPr>
            <a:spLocks noGrp="1"/>
          </p:cNvSpPr>
          <p:nvPr>
            <p:ph type="sldNum" sz="quarter" idx="12"/>
          </p:nvPr>
        </p:nvSpPr>
        <p:spPr/>
        <p:txBody>
          <a:bodyPr/>
          <a:lstStyle>
            <a:lvl1pPr>
              <a:defRPr/>
            </a:lvl1pPr>
          </a:lstStyle>
          <a:p>
            <a:fld id="{C31F301D-573E-4B2E-84A2-692C2822F265}" type="slidenum">
              <a:rPr lang="tr-TR" altLang="tr-TR"/>
              <a:pPr/>
              <a:t>‹#›</a:t>
            </a:fld>
            <a:endParaRPr lang="tr-TR" altLang="tr-TR"/>
          </a:p>
        </p:txBody>
      </p:sp>
    </p:spTree>
    <p:extLst>
      <p:ext uri="{BB962C8B-B14F-4D97-AF65-F5344CB8AC3E}">
        <p14:creationId xmlns:p14="http://schemas.microsoft.com/office/powerpoint/2010/main" xmlns="" val="2078216474"/>
      </p:ext>
    </p:extLst>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grpSp>
        <p:nvGrpSpPr>
          <p:cNvPr id="58370" name="Group 2"/>
          <p:cNvGrpSpPr>
            <a:grpSpLocks/>
          </p:cNvGrpSpPr>
          <p:nvPr/>
        </p:nvGrpSpPr>
        <p:grpSpPr bwMode="auto">
          <a:xfrm>
            <a:off x="1071563" y="304800"/>
            <a:ext cx="7615237" cy="1106488"/>
            <a:chOff x="675" y="192"/>
            <a:chExt cx="4797" cy="697"/>
          </a:xfrm>
        </p:grpSpPr>
        <p:sp>
          <p:nvSpPr>
            <p:cNvPr id="58371" name="Oval 3"/>
            <p:cNvSpPr>
              <a:spLocks noChangeArrowheads="1"/>
            </p:cNvSpPr>
            <p:nvPr/>
          </p:nvSpPr>
          <p:spPr bwMode="hidden">
            <a:xfrm flipH="1">
              <a:off x="3067" y="192"/>
              <a:ext cx="696" cy="696"/>
            </a:xfrm>
            <a:prstGeom prst="ellipse">
              <a:avLst/>
            </a:prstGeom>
            <a:solidFill>
              <a:schemeClr val="accent2"/>
            </a:solidFill>
            <a:ln>
              <a:noFill/>
            </a:ln>
            <a:effectLst/>
            <a:extLst>
              <a:ext uri="{91240B29-F687-4F45-9708-019B960494DF}">
                <a14:hiddenLine xmlns:a14="http://schemas.microsoft.com/office/drawing/2010/main" xmlns="" w="28575">
                  <a:solidFill>
                    <a:schemeClr val="accent2"/>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tr-TR" altLang="tr-TR" sz="2400">
                <a:latin typeface="Times New Roman" pitchFamily="18" charset="0"/>
              </a:endParaRPr>
            </a:p>
          </p:txBody>
        </p:sp>
        <p:sp>
          <p:nvSpPr>
            <p:cNvPr id="58372" name="Oval 4"/>
            <p:cNvSpPr>
              <a:spLocks noChangeArrowheads="1"/>
            </p:cNvSpPr>
            <p:nvPr/>
          </p:nvSpPr>
          <p:spPr bwMode="hidden">
            <a:xfrm flipH="1">
              <a:off x="4777" y="192"/>
              <a:ext cx="695" cy="696"/>
            </a:xfrm>
            <a:prstGeom prst="ellipse">
              <a:avLst/>
            </a:prstGeom>
            <a:solidFill>
              <a:schemeClr val="accent2"/>
            </a:solidFill>
            <a:ln>
              <a:noFill/>
            </a:ln>
            <a:effectLst/>
            <a:extLst>
              <a:ext uri="{91240B29-F687-4F45-9708-019B960494DF}">
                <a14:hiddenLine xmlns:a14="http://schemas.microsoft.com/office/drawing/2010/main" xmlns="" w="28575">
                  <a:solidFill>
                    <a:schemeClr val="accent2"/>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tr-TR" altLang="tr-TR" sz="2400">
                <a:latin typeface="Times New Roman" pitchFamily="18" charset="0"/>
              </a:endParaRPr>
            </a:p>
          </p:txBody>
        </p:sp>
        <p:sp>
          <p:nvSpPr>
            <p:cNvPr id="58373" name="Oval 5"/>
            <p:cNvSpPr>
              <a:spLocks noChangeArrowheads="1"/>
            </p:cNvSpPr>
            <p:nvPr/>
          </p:nvSpPr>
          <p:spPr bwMode="hidden">
            <a:xfrm flipH="1">
              <a:off x="675" y="193"/>
              <a:ext cx="695" cy="696"/>
            </a:xfrm>
            <a:prstGeom prst="ellipse">
              <a:avLst/>
            </a:prstGeom>
            <a:solidFill>
              <a:schemeClr val="accent2"/>
            </a:solidFill>
            <a:ln>
              <a:noFill/>
            </a:ln>
            <a:effectLst/>
            <a:extLst>
              <a:ext uri="{91240B29-F687-4F45-9708-019B960494DF}">
                <a14:hiddenLine xmlns:a14="http://schemas.microsoft.com/office/drawing/2010/main" xmlns="" w="28575">
                  <a:solidFill>
                    <a:schemeClr val="accent2"/>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tr-TR" altLang="tr-TR" sz="2400">
                <a:latin typeface="Times New Roman" pitchFamily="18" charset="0"/>
              </a:endParaRPr>
            </a:p>
          </p:txBody>
        </p:sp>
        <p:sp>
          <p:nvSpPr>
            <p:cNvPr id="58374" name="Oval 6"/>
            <p:cNvSpPr>
              <a:spLocks noChangeArrowheads="1"/>
            </p:cNvSpPr>
            <p:nvPr/>
          </p:nvSpPr>
          <p:spPr bwMode="hidden">
            <a:xfrm flipH="1">
              <a:off x="3984" y="192"/>
              <a:ext cx="695" cy="696"/>
            </a:xfrm>
            <a:prstGeom prst="ellipse">
              <a:avLst/>
            </a:prstGeom>
            <a:noFill/>
            <a:ln w="28575">
              <a:solidFill>
                <a:schemeClr val="accent2"/>
              </a:solidFill>
              <a:round/>
              <a:headEnd/>
              <a:tailEnd/>
            </a:ln>
            <a:effectLst/>
            <a:extLst>
              <a:ext uri="{909E8E84-426E-40DD-AFC4-6F175D3DCCD1}">
                <a14:hiddenFill xmlns:a14="http://schemas.microsoft.com/office/drawing/2010/main" xmlns="">
                  <a:solidFill>
                    <a:srgbClr val="E0E0F0"/>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tr-TR" altLang="tr-TR" sz="2400">
                <a:latin typeface="Times New Roman" pitchFamily="18" charset="0"/>
              </a:endParaRPr>
            </a:p>
          </p:txBody>
        </p:sp>
        <p:sp>
          <p:nvSpPr>
            <p:cNvPr id="58375" name="Oval 7"/>
            <p:cNvSpPr>
              <a:spLocks noChangeArrowheads="1"/>
            </p:cNvSpPr>
            <p:nvPr/>
          </p:nvSpPr>
          <p:spPr bwMode="hidden">
            <a:xfrm flipH="1">
              <a:off x="1486" y="192"/>
              <a:ext cx="695" cy="696"/>
            </a:xfrm>
            <a:prstGeom prst="ellipse">
              <a:avLst/>
            </a:prstGeom>
            <a:noFill/>
            <a:ln w="28575">
              <a:solidFill>
                <a:schemeClr val="accent2"/>
              </a:solidFill>
              <a:round/>
              <a:headEnd/>
              <a:tailEnd/>
            </a:ln>
            <a:effectLst/>
            <a:extLst>
              <a:ext uri="{909E8E84-426E-40DD-AFC4-6F175D3DCCD1}">
                <a14:hiddenFill xmlns:a14="http://schemas.microsoft.com/office/drawing/2010/main" xmlns="">
                  <a:solidFill>
                    <a:schemeClr val="accent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tr-TR" altLang="tr-TR" sz="2400">
                <a:latin typeface="Times New Roman" pitchFamily="18" charset="0"/>
              </a:endParaRPr>
            </a:p>
          </p:txBody>
        </p:sp>
      </p:grpSp>
      <p:sp>
        <p:nvSpPr>
          <p:cNvPr id="58376" name="Rectangle 8"/>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58377" name="Rectangle 9"/>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vl1pPr>
          </a:lstStyle>
          <a:p>
            <a:endParaRPr lang="tr-TR" altLang="tr-TR"/>
          </a:p>
        </p:txBody>
      </p:sp>
      <p:sp>
        <p:nvSpPr>
          <p:cNvPr id="58378" name="Rectangle 10"/>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r>
              <a:rPr lang="tr-TR" altLang="tr-TR" smtClean="0"/>
              <a:t>www.turkceciler.com</a:t>
            </a:r>
            <a:endParaRPr lang="tr-TR" altLang="tr-TR"/>
          </a:p>
        </p:txBody>
      </p:sp>
      <p:sp>
        <p:nvSpPr>
          <p:cNvPr id="58379" name="Rectangle 11"/>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fld id="{7F8ADC47-0A5B-4B3F-98F7-4D7D1108808B}" type="slidenum">
              <a:rPr lang="tr-TR" altLang="tr-TR"/>
              <a:pPr/>
              <a:t>‹#›</a:t>
            </a:fld>
            <a:endParaRPr lang="tr-TR" altLang="tr-TR"/>
          </a:p>
        </p:txBody>
      </p:sp>
      <p:sp>
        <p:nvSpPr>
          <p:cNvPr id="58380" name="Rectangle 1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Tree>
  </p:cSld>
  <p:clrMap bg1="lt1" tx1="dk1" bg2="lt2" tx2="dk2" accent1="accent1" accent2="accent2" accent3="accent3" accent4="accent4" accent5="accent5" accent6="accent6" hlink="hlink" folHlink="folHlink"/>
  <p:sldLayoutIdLst>
    <p:sldLayoutId id="2147483676"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8380"/>
                                        </p:tgtEl>
                                        <p:attrNameLst>
                                          <p:attrName>style.visibility</p:attrName>
                                        </p:attrNameLst>
                                      </p:cBhvr>
                                      <p:to>
                                        <p:strVal val="visible"/>
                                      </p:to>
                                    </p:set>
                                    <p:animEffect transition="in" filter="fade">
                                      <p:cBhvr>
                                        <p:cTn id="7" dur="1000"/>
                                        <p:tgtEl>
                                          <p:spTgt spid="58380"/>
                                        </p:tgtEl>
                                      </p:cBhvr>
                                    </p:animEffect>
                                    <p:anim calcmode="lin" valueType="num">
                                      <p:cBhvr>
                                        <p:cTn id="8" dur="1000" fill="hold"/>
                                        <p:tgtEl>
                                          <p:spTgt spid="58380"/>
                                        </p:tgtEl>
                                        <p:attrNameLst>
                                          <p:attrName>ppt_x</p:attrName>
                                        </p:attrNameLst>
                                      </p:cBhvr>
                                      <p:tavLst>
                                        <p:tav tm="0">
                                          <p:val>
                                            <p:strVal val="#ppt_x"/>
                                          </p:val>
                                        </p:tav>
                                        <p:tav tm="100000">
                                          <p:val>
                                            <p:strVal val="#ppt_x"/>
                                          </p:val>
                                        </p:tav>
                                      </p:tavLst>
                                    </p:anim>
                                    <p:anim calcmode="lin" valueType="num">
                                      <p:cBhvr>
                                        <p:cTn id="9" dur="898" decel="100000" fill="hold"/>
                                        <p:tgtEl>
                                          <p:spTgt spid="58380"/>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58380"/>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58376">
                                            <p:txEl>
                                              <p:pRg st="0" end="0"/>
                                            </p:txEl>
                                          </p:spTgt>
                                        </p:tgtEl>
                                        <p:attrNameLst>
                                          <p:attrName>style.visibility</p:attrName>
                                        </p:attrNameLst>
                                      </p:cBhvr>
                                      <p:to>
                                        <p:strVal val="visible"/>
                                      </p:to>
                                    </p:set>
                                    <p:animEffect transition="in" filter="fade">
                                      <p:cBhvr>
                                        <p:cTn id="15" dur="1000"/>
                                        <p:tgtEl>
                                          <p:spTgt spid="58376">
                                            <p:txEl>
                                              <p:pRg st="0" end="0"/>
                                            </p:txEl>
                                          </p:spTgt>
                                        </p:tgtEl>
                                      </p:cBhvr>
                                    </p:animEffect>
                                    <p:anim calcmode="lin" valueType="num">
                                      <p:cBhvr>
                                        <p:cTn id="16" dur="1000" fill="hold"/>
                                        <p:tgtEl>
                                          <p:spTgt spid="58376">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58376">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58376">
                                            <p:txEl>
                                              <p:pRg st="0" end="0"/>
                                            </p:txEl>
                                          </p:spTgt>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58376">
                                            <p:txEl>
                                              <p:pRg st="1" end="1"/>
                                            </p:txEl>
                                          </p:spTgt>
                                        </p:tgtEl>
                                        <p:attrNameLst>
                                          <p:attrName>style.visibility</p:attrName>
                                        </p:attrNameLst>
                                      </p:cBhvr>
                                      <p:to>
                                        <p:strVal val="visible"/>
                                      </p:to>
                                    </p:set>
                                    <p:animEffect transition="in" filter="fade">
                                      <p:cBhvr>
                                        <p:cTn id="21" dur="1000"/>
                                        <p:tgtEl>
                                          <p:spTgt spid="58376">
                                            <p:txEl>
                                              <p:pRg st="1" end="1"/>
                                            </p:txEl>
                                          </p:spTgt>
                                        </p:tgtEl>
                                      </p:cBhvr>
                                    </p:animEffect>
                                    <p:anim calcmode="lin" valueType="num">
                                      <p:cBhvr>
                                        <p:cTn id="22" dur="1000" fill="hold"/>
                                        <p:tgtEl>
                                          <p:spTgt spid="58376">
                                            <p:txEl>
                                              <p:pRg st="1" end="1"/>
                                            </p:txEl>
                                          </p:spTgt>
                                        </p:tgtEl>
                                        <p:attrNameLst>
                                          <p:attrName>ppt_x</p:attrName>
                                        </p:attrNameLst>
                                      </p:cBhvr>
                                      <p:tavLst>
                                        <p:tav tm="0">
                                          <p:val>
                                            <p:strVal val="#ppt_x"/>
                                          </p:val>
                                        </p:tav>
                                        <p:tav tm="100000">
                                          <p:val>
                                            <p:strVal val="#ppt_x"/>
                                          </p:val>
                                        </p:tav>
                                      </p:tavLst>
                                    </p:anim>
                                    <p:anim calcmode="lin" valueType="num">
                                      <p:cBhvr>
                                        <p:cTn id="23" dur="898" decel="100000" fill="hold"/>
                                        <p:tgtEl>
                                          <p:spTgt spid="58376">
                                            <p:txEl>
                                              <p:pRg st="1" end="1"/>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898"/>
                                          </p:stCondLst>
                                        </p:cTn>
                                        <p:tgtEl>
                                          <p:spTgt spid="58376">
                                            <p:txEl>
                                              <p:pRg st="1" end="1"/>
                                            </p:txEl>
                                          </p:spTgt>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58376">
                                            <p:txEl>
                                              <p:pRg st="2" end="2"/>
                                            </p:txEl>
                                          </p:spTgt>
                                        </p:tgtEl>
                                        <p:attrNameLst>
                                          <p:attrName>style.visibility</p:attrName>
                                        </p:attrNameLst>
                                      </p:cBhvr>
                                      <p:to>
                                        <p:strVal val="visible"/>
                                      </p:to>
                                    </p:set>
                                    <p:animEffect transition="in" filter="fade">
                                      <p:cBhvr>
                                        <p:cTn id="27" dur="1000"/>
                                        <p:tgtEl>
                                          <p:spTgt spid="58376">
                                            <p:txEl>
                                              <p:pRg st="2" end="2"/>
                                            </p:txEl>
                                          </p:spTgt>
                                        </p:tgtEl>
                                      </p:cBhvr>
                                    </p:animEffect>
                                    <p:anim calcmode="lin" valueType="num">
                                      <p:cBhvr>
                                        <p:cTn id="28" dur="1000" fill="hold"/>
                                        <p:tgtEl>
                                          <p:spTgt spid="58376">
                                            <p:txEl>
                                              <p:pRg st="2" end="2"/>
                                            </p:txEl>
                                          </p:spTgt>
                                        </p:tgtEl>
                                        <p:attrNameLst>
                                          <p:attrName>ppt_x</p:attrName>
                                        </p:attrNameLst>
                                      </p:cBhvr>
                                      <p:tavLst>
                                        <p:tav tm="0">
                                          <p:val>
                                            <p:strVal val="#ppt_x"/>
                                          </p:val>
                                        </p:tav>
                                        <p:tav tm="100000">
                                          <p:val>
                                            <p:strVal val="#ppt_x"/>
                                          </p:val>
                                        </p:tav>
                                      </p:tavLst>
                                    </p:anim>
                                    <p:anim calcmode="lin" valueType="num">
                                      <p:cBhvr>
                                        <p:cTn id="29" dur="898" decel="100000" fill="hold"/>
                                        <p:tgtEl>
                                          <p:spTgt spid="58376">
                                            <p:txEl>
                                              <p:pRg st="2" end="2"/>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898"/>
                                          </p:stCondLst>
                                        </p:cTn>
                                        <p:tgtEl>
                                          <p:spTgt spid="58376">
                                            <p:txEl>
                                              <p:pRg st="2" end="2"/>
                                            </p:txEl>
                                          </p:spTgt>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58376">
                                            <p:txEl>
                                              <p:pRg st="3" end="3"/>
                                            </p:txEl>
                                          </p:spTgt>
                                        </p:tgtEl>
                                        <p:attrNameLst>
                                          <p:attrName>style.visibility</p:attrName>
                                        </p:attrNameLst>
                                      </p:cBhvr>
                                      <p:to>
                                        <p:strVal val="visible"/>
                                      </p:to>
                                    </p:set>
                                    <p:animEffect transition="in" filter="fade">
                                      <p:cBhvr>
                                        <p:cTn id="33" dur="1000"/>
                                        <p:tgtEl>
                                          <p:spTgt spid="58376">
                                            <p:txEl>
                                              <p:pRg st="3" end="3"/>
                                            </p:txEl>
                                          </p:spTgt>
                                        </p:tgtEl>
                                      </p:cBhvr>
                                    </p:animEffect>
                                    <p:anim calcmode="lin" valueType="num">
                                      <p:cBhvr>
                                        <p:cTn id="34" dur="1000" fill="hold"/>
                                        <p:tgtEl>
                                          <p:spTgt spid="58376">
                                            <p:txEl>
                                              <p:pRg st="3" end="3"/>
                                            </p:txEl>
                                          </p:spTgt>
                                        </p:tgtEl>
                                        <p:attrNameLst>
                                          <p:attrName>ppt_x</p:attrName>
                                        </p:attrNameLst>
                                      </p:cBhvr>
                                      <p:tavLst>
                                        <p:tav tm="0">
                                          <p:val>
                                            <p:strVal val="#ppt_x"/>
                                          </p:val>
                                        </p:tav>
                                        <p:tav tm="100000">
                                          <p:val>
                                            <p:strVal val="#ppt_x"/>
                                          </p:val>
                                        </p:tav>
                                      </p:tavLst>
                                    </p:anim>
                                    <p:anim calcmode="lin" valueType="num">
                                      <p:cBhvr>
                                        <p:cTn id="35" dur="898" decel="100000" fill="hold"/>
                                        <p:tgtEl>
                                          <p:spTgt spid="58376">
                                            <p:txEl>
                                              <p:pRg st="3" end="3"/>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898"/>
                                          </p:stCondLst>
                                        </p:cTn>
                                        <p:tgtEl>
                                          <p:spTgt spid="58376">
                                            <p:txEl>
                                              <p:pRg st="3" end="3"/>
                                            </p:txEl>
                                          </p:spTgt>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58376">
                                            <p:txEl>
                                              <p:pRg st="4" end="4"/>
                                            </p:txEl>
                                          </p:spTgt>
                                        </p:tgtEl>
                                        <p:attrNameLst>
                                          <p:attrName>style.visibility</p:attrName>
                                        </p:attrNameLst>
                                      </p:cBhvr>
                                      <p:to>
                                        <p:strVal val="visible"/>
                                      </p:to>
                                    </p:set>
                                    <p:animEffect transition="in" filter="fade">
                                      <p:cBhvr>
                                        <p:cTn id="39" dur="1000"/>
                                        <p:tgtEl>
                                          <p:spTgt spid="58376">
                                            <p:txEl>
                                              <p:pRg st="4" end="4"/>
                                            </p:txEl>
                                          </p:spTgt>
                                        </p:tgtEl>
                                      </p:cBhvr>
                                    </p:animEffect>
                                    <p:anim calcmode="lin" valueType="num">
                                      <p:cBhvr>
                                        <p:cTn id="40" dur="1000" fill="hold"/>
                                        <p:tgtEl>
                                          <p:spTgt spid="58376">
                                            <p:txEl>
                                              <p:pRg st="4" end="4"/>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58376">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58376">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6" grpId="0" build="p">
        <p:tmplLst>
          <p:tmpl lvl="1">
            <p:tnLst>
              <p:par>
                <p:cTn presetID="37" presetClass="entr" presetSubtype="0" fill="hold" nodeType="clickEffect">
                  <p:stCondLst>
                    <p:cond delay="0"/>
                  </p:stCondLst>
                  <p:childTnLst>
                    <p:set>
                      <p:cBhvr>
                        <p:cTn dur="1" fill="hold">
                          <p:stCondLst>
                            <p:cond delay="0"/>
                          </p:stCondLst>
                        </p:cTn>
                        <p:tgtEl>
                          <p:spTgt spid="58376"/>
                        </p:tgtEl>
                        <p:attrNameLst>
                          <p:attrName>style.visibility</p:attrName>
                        </p:attrNameLst>
                      </p:cBhvr>
                      <p:to>
                        <p:strVal val="visible"/>
                      </p:to>
                    </p:set>
                    <p:animEffect transition="in" filter="fade">
                      <p:cBhvr>
                        <p:cTn dur="1000"/>
                        <p:tgtEl>
                          <p:spTgt spid="58376"/>
                        </p:tgtEl>
                      </p:cBhvr>
                    </p:animEffect>
                    <p:anim calcmode="lin" valueType="num">
                      <p:cBhvr>
                        <p:cTn dur="1000" fill="hold"/>
                        <p:tgtEl>
                          <p:spTgt spid="58376"/>
                        </p:tgtEl>
                        <p:attrNameLst>
                          <p:attrName>ppt_x</p:attrName>
                        </p:attrNameLst>
                      </p:cBhvr>
                      <p:tavLst>
                        <p:tav tm="0">
                          <p:val>
                            <p:strVal val="#ppt_x"/>
                          </p:val>
                        </p:tav>
                        <p:tav tm="100000">
                          <p:val>
                            <p:strVal val="#ppt_x"/>
                          </p:val>
                        </p:tav>
                      </p:tavLst>
                    </p:anim>
                    <p:anim calcmode="lin" valueType="num">
                      <p:cBhvr>
                        <p:cTn dur="898" decel="100000" fill="hold"/>
                        <p:tgtEl>
                          <p:spTgt spid="58376"/>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58376"/>
                        </p:tgtEl>
                        <p:attrNameLst>
                          <p:attrName>ppt_y</p:attrName>
                        </p:attrNameLst>
                      </p:cBhvr>
                      <p:tavLst>
                        <p:tav tm="0">
                          <p:val>
                            <p:strVal val="#ppt_y-.03"/>
                          </p:val>
                        </p:tav>
                        <p:tav tm="100000">
                          <p:val>
                            <p:strVal val="#ppt_y"/>
                          </p:val>
                        </p:tav>
                      </p:tavLst>
                    </p:anim>
                  </p:childTnLst>
                </p:cTn>
              </p:par>
            </p:tnLst>
          </p:tmpl>
          <p:tmpl lvl="2">
            <p:tnLst>
              <p:par>
                <p:cTn presetID="37" presetClass="entr" presetSubtype="0" fill="hold" nodeType="withEffect">
                  <p:stCondLst>
                    <p:cond delay="0"/>
                  </p:stCondLst>
                  <p:childTnLst>
                    <p:set>
                      <p:cBhvr>
                        <p:cTn dur="1" fill="hold">
                          <p:stCondLst>
                            <p:cond delay="0"/>
                          </p:stCondLst>
                        </p:cTn>
                        <p:tgtEl>
                          <p:spTgt spid="58376"/>
                        </p:tgtEl>
                        <p:attrNameLst>
                          <p:attrName>style.visibility</p:attrName>
                        </p:attrNameLst>
                      </p:cBhvr>
                      <p:to>
                        <p:strVal val="visible"/>
                      </p:to>
                    </p:set>
                    <p:animEffect transition="in" filter="fade">
                      <p:cBhvr>
                        <p:cTn dur="1000"/>
                        <p:tgtEl>
                          <p:spTgt spid="58376"/>
                        </p:tgtEl>
                      </p:cBhvr>
                    </p:animEffect>
                    <p:anim calcmode="lin" valueType="num">
                      <p:cBhvr>
                        <p:cTn dur="1000" fill="hold"/>
                        <p:tgtEl>
                          <p:spTgt spid="58376"/>
                        </p:tgtEl>
                        <p:attrNameLst>
                          <p:attrName>ppt_x</p:attrName>
                        </p:attrNameLst>
                      </p:cBhvr>
                      <p:tavLst>
                        <p:tav tm="0">
                          <p:val>
                            <p:strVal val="#ppt_x"/>
                          </p:val>
                        </p:tav>
                        <p:tav tm="100000">
                          <p:val>
                            <p:strVal val="#ppt_x"/>
                          </p:val>
                        </p:tav>
                      </p:tavLst>
                    </p:anim>
                    <p:anim calcmode="lin" valueType="num">
                      <p:cBhvr>
                        <p:cTn dur="898" decel="100000" fill="hold"/>
                        <p:tgtEl>
                          <p:spTgt spid="58376"/>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58376"/>
                        </p:tgtEl>
                        <p:attrNameLst>
                          <p:attrName>ppt_y</p:attrName>
                        </p:attrNameLst>
                      </p:cBhvr>
                      <p:tavLst>
                        <p:tav tm="0">
                          <p:val>
                            <p:strVal val="#ppt_y-.03"/>
                          </p:val>
                        </p:tav>
                        <p:tav tm="100000">
                          <p:val>
                            <p:strVal val="#ppt_y"/>
                          </p:val>
                        </p:tav>
                      </p:tavLst>
                    </p:anim>
                  </p:childTnLst>
                </p:cTn>
              </p:par>
            </p:tnLst>
          </p:tmpl>
          <p:tmpl lvl="3">
            <p:tnLst>
              <p:par>
                <p:cTn presetID="37" presetClass="entr" presetSubtype="0" fill="hold" nodeType="withEffect">
                  <p:stCondLst>
                    <p:cond delay="0"/>
                  </p:stCondLst>
                  <p:childTnLst>
                    <p:set>
                      <p:cBhvr>
                        <p:cTn dur="1" fill="hold">
                          <p:stCondLst>
                            <p:cond delay="0"/>
                          </p:stCondLst>
                        </p:cTn>
                        <p:tgtEl>
                          <p:spTgt spid="58376"/>
                        </p:tgtEl>
                        <p:attrNameLst>
                          <p:attrName>style.visibility</p:attrName>
                        </p:attrNameLst>
                      </p:cBhvr>
                      <p:to>
                        <p:strVal val="visible"/>
                      </p:to>
                    </p:set>
                    <p:animEffect transition="in" filter="fade">
                      <p:cBhvr>
                        <p:cTn dur="1000"/>
                        <p:tgtEl>
                          <p:spTgt spid="58376"/>
                        </p:tgtEl>
                      </p:cBhvr>
                    </p:animEffect>
                    <p:anim calcmode="lin" valueType="num">
                      <p:cBhvr>
                        <p:cTn dur="1000" fill="hold"/>
                        <p:tgtEl>
                          <p:spTgt spid="58376"/>
                        </p:tgtEl>
                        <p:attrNameLst>
                          <p:attrName>ppt_x</p:attrName>
                        </p:attrNameLst>
                      </p:cBhvr>
                      <p:tavLst>
                        <p:tav tm="0">
                          <p:val>
                            <p:strVal val="#ppt_x"/>
                          </p:val>
                        </p:tav>
                        <p:tav tm="100000">
                          <p:val>
                            <p:strVal val="#ppt_x"/>
                          </p:val>
                        </p:tav>
                      </p:tavLst>
                    </p:anim>
                    <p:anim calcmode="lin" valueType="num">
                      <p:cBhvr>
                        <p:cTn dur="898" decel="100000" fill="hold"/>
                        <p:tgtEl>
                          <p:spTgt spid="58376"/>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58376"/>
                        </p:tgtEl>
                        <p:attrNameLst>
                          <p:attrName>ppt_y</p:attrName>
                        </p:attrNameLst>
                      </p:cBhvr>
                      <p:tavLst>
                        <p:tav tm="0">
                          <p:val>
                            <p:strVal val="#ppt_y-.03"/>
                          </p:val>
                        </p:tav>
                        <p:tav tm="100000">
                          <p:val>
                            <p:strVal val="#ppt_y"/>
                          </p:val>
                        </p:tav>
                      </p:tavLst>
                    </p:anim>
                  </p:childTnLst>
                </p:cTn>
              </p:par>
            </p:tnLst>
          </p:tmpl>
          <p:tmpl lvl="4">
            <p:tnLst>
              <p:par>
                <p:cTn presetID="37" presetClass="entr" presetSubtype="0" fill="hold" nodeType="withEffect">
                  <p:stCondLst>
                    <p:cond delay="0"/>
                  </p:stCondLst>
                  <p:childTnLst>
                    <p:set>
                      <p:cBhvr>
                        <p:cTn dur="1" fill="hold">
                          <p:stCondLst>
                            <p:cond delay="0"/>
                          </p:stCondLst>
                        </p:cTn>
                        <p:tgtEl>
                          <p:spTgt spid="58376"/>
                        </p:tgtEl>
                        <p:attrNameLst>
                          <p:attrName>style.visibility</p:attrName>
                        </p:attrNameLst>
                      </p:cBhvr>
                      <p:to>
                        <p:strVal val="visible"/>
                      </p:to>
                    </p:set>
                    <p:animEffect transition="in" filter="fade">
                      <p:cBhvr>
                        <p:cTn dur="1000"/>
                        <p:tgtEl>
                          <p:spTgt spid="58376"/>
                        </p:tgtEl>
                      </p:cBhvr>
                    </p:animEffect>
                    <p:anim calcmode="lin" valueType="num">
                      <p:cBhvr>
                        <p:cTn dur="1000" fill="hold"/>
                        <p:tgtEl>
                          <p:spTgt spid="58376"/>
                        </p:tgtEl>
                        <p:attrNameLst>
                          <p:attrName>ppt_x</p:attrName>
                        </p:attrNameLst>
                      </p:cBhvr>
                      <p:tavLst>
                        <p:tav tm="0">
                          <p:val>
                            <p:strVal val="#ppt_x"/>
                          </p:val>
                        </p:tav>
                        <p:tav tm="100000">
                          <p:val>
                            <p:strVal val="#ppt_x"/>
                          </p:val>
                        </p:tav>
                      </p:tavLst>
                    </p:anim>
                    <p:anim calcmode="lin" valueType="num">
                      <p:cBhvr>
                        <p:cTn dur="898" decel="100000" fill="hold"/>
                        <p:tgtEl>
                          <p:spTgt spid="58376"/>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58376"/>
                        </p:tgtEl>
                        <p:attrNameLst>
                          <p:attrName>ppt_y</p:attrName>
                        </p:attrNameLst>
                      </p:cBhvr>
                      <p:tavLst>
                        <p:tav tm="0">
                          <p:val>
                            <p:strVal val="#ppt_y-.03"/>
                          </p:val>
                        </p:tav>
                        <p:tav tm="100000">
                          <p:val>
                            <p:strVal val="#ppt_y"/>
                          </p:val>
                        </p:tav>
                      </p:tavLst>
                    </p:anim>
                  </p:childTnLst>
                </p:cTn>
              </p:par>
            </p:tnLst>
          </p:tmpl>
          <p:tmpl lvl="5">
            <p:tnLst>
              <p:par>
                <p:cTn presetID="37" presetClass="entr" presetSubtype="0" fill="hold" nodeType="withEffect">
                  <p:stCondLst>
                    <p:cond delay="0"/>
                  </p:stCondLst>
                  <p:childTnLst>
                    <p:set>
                      <p:cBhvr>
                        <p:cTn dur="1" fill="hold">
                          <p:stCondLst>
                            <p:cond delay="0"/>
                          </p:stCondLst>
                        </p:cTn>
                        <p:tgtEl>
                          <p:spTgt spid="58376"/>
                        </p:tgtEl>
                        <p:attrNameLst>
                          <p:attrName>style.visibility</p:attrName>
                        </p:attrNameLst>
                      </p:cBhvr>
                      <p:to>
                        <p:strVal val="visible"/>
                      </p:to>
                    </p:set>
                    <p:animEffect transition="in" filter="fade">
                      <p:cBhvr>
                        <p:cTn dur="1000"/>
                        <p:tgtEl>
                          <p:spTgt spid="58376"/>
                        </p:tgtEl>
                      </p:cBhvr>
                    </p:animEffect>
                    <p:anim calcmode="lin" valueType="num">
                      <p:cBhvr>
                        <p:cTn dur="1000" fill="hold"/>
                        <p:tgtEl>
                          <p:spTgt spid="58376"/>
                        </p:tgtEl>
                        <p:attrNameLst>
                          <p:attrName>ppt_x</p:attrName>
                        </p:attrNameLst>
                      </p:cBhvr>
                      <p:tavLst>
                        <p:tav tm="0">
                          <p:val>
                            <p:strVal val="#ppt_x"/>
                          </p:val>
                        </p:tav>
                        <p:tav tm="100000">
                          <p:val>
                            <p:strVal val="#ppt_x"/>
                          </p:val>
                        </p:tav>
                      </p:tavLst>
                    </p:anim>
                    <p:anim calcmode="lin" valueType="num">
                      <p:cBhvr>
                        <p:cTn dur="898" decel="100000" fill="hold"/>
                        <p:tgtEl>
                          <p:spTgt spid="58376"/>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58376"/>
                        </p:tgtEl>
                        <p:attrNameLst>
                          <p:attrName>ppt_y</p:attrName>
                        </p:attrNameLst>
                      </p:cBhvr>
                      <p:tavLst>
                        <p:tav tm="0">
                          <p:val>
                            <p:strVal val="#ppt_y-.03"/>
                          </p:val>
                        </p:tav>
                        <p:tav tm="100000">
                          <p:val>
                            <p:strVal val="#ppt_y"/>
                          </p:val>
                        </p:tav>
                      </p:tavLst>
                    </p:anim>
                  </p:childTnLst>
                </p:cTn>
              </p:par>
            </p:tnLst>
          </p:tmpl>
        </p:tmplLst>
      </p:bldP>
      <p:bldP spid="58380" grpId="0"/>
    </p:bldLst>
  </p:timing>
  <p:hf sldNum="0" hdr="0" dt="0"/>
  <p:txStyles>
    <p:titleStyle>
      <a:lvl1pPr algn="l" rtl="0" eaLnBrk="1" fontAlgn="base" hangingPunct="1">
        <a:spcBef>
          <a:spcPct val="0"/>
        </a:spcBef>
        <a:spcAft>
          <a:spcPct val="0"/>
        </a:spcAft>
        <a:defRPr sz="3800">
          <a:solidFill>
            <a:schemeClr val="tx2"/>
          </a:solidFill>
          <a:latin typeface="+mj-lt"/>
          <a:ea typeface="+mj-ea"/>
          <a:cs typeface="+mj-cs"/>
        </a:defRPr>
      </a:lvl1pPr>
      <a:lvl2pPr algn="l" rtl="0" eaLnBrk="1" fontAlgn="base" hangingPunct="1">
        <a:spcBef>
          <a:spcPct val="0"/>
        </a:spcBef>
        <a:spcAft>
          <a:spcPct val="0"/>
        </a:spcAft>
        <a:defRPr sz="3800">
          <a:solidFill>
            <a:schemeClr val="tx2"/>
          </a:solidFill>
          <a:latin typeface="Arial" charset="0"/>
          <a:cs typeface="Arial" charset="0"/>
        </a:defRPr>
      </a:lvl2pPr>
      <a:lvl3pPr algn="l" rtl="0" eaLnBrk="1" fontAlgn="base" hangingPunct="1">
        <a:spcBef>
          <a:spcPct val="0"/>
        </a:spcBef>
        <a:spcAft>
          <a:spcPct val="0"/>
        </a:spcAft>
        <a:defRPr sz="3800">
          <a:solidFill>
            <a:schemeClr val="tx2"/>
          </a:solidFill>
          <a:latin typeface="Arial" charset="0"/>
          <a:cs typeface="Arial" charset="0"/>
        </a:defRPr>
      </a:lvl3pPr>
      <a:lvl4pPr algn="l" rtl="0" eaLnBrk="1" fontAlgn="base" hangingPunct="1">
        <a:spcBef>
          <a:spcPct val="0"/>
        </a:spcBef>
        <a:spcAft>
          <a:spcPct val="0"/>
        </a:spcAft>
        <a:defRPr sz="3800">
          <a:solidFill>
            <a:schemeClr val="tx2"/>
          </a:solidFill>
          <a:latin typeface="Arial" charset="0"/>
          <a:cs typeface="Arial" charset="0"/>
        </a:defRPr>
      </a:lvl4pPr>
      <a:lvl5pPr algn="l" rtl="0" eaLnBrk="1" fontAlgn="base" hangingPunct="1">
        <a:spcBef>
          <a:spcPct val="0"/>
        </a:spcBef>
        <a:spcAft>
          <a:spcPct val="0"/>
        </a:spcAft>
        <a:defRPr sz="3800">
          <a:solidFill>
            <a:schemeClr val="tx2"/>
          </a:solidFill>
          <a:latin typeface="Arial" charset="0"/>
          <a:cs typeface="Arial" charset="0"/>
        </a:defRPr>
      </a:lvl5pPr>
      <a:lvl6pPr marL="457200" algn="l" rtl="0" eaLnBrk="1" fontAlgn="base" hangingPunct="1">
        <a:spcBef>
          <a:spcPct val="0"/>
        </a:spcBef>
        <a:spcAft>
          <a:spcPct val="0"/>
        </a:spcAft>
        <a:defRPr sz="3800">
          <a:solidFill>
            <a:schemeClr val="tx2"/>
          </a:solidFill>
          <a:latin typeface="Arial" charset="0"/>
          <a:cs typeface="Arial" charset="0"/>
        </a:defRPr>
      </a:lvl6pPr>
      <a:lvl7pPr marL="914400" algn="l" rtl="0" eaLnBrk="1" fontAlgn="base" hangingPunct="1">
        <a:spcBef>
          <a:spcPct val="0"/>
        </a:spcBef>
        <a:spcAft>
          <a:spcPct val="0"/>
        </a:spcAft>
        <a:defRPr sz="3800">
          <a:solidFill>
            <a:schemeClr val="tx2"/>
          </a:solidFill>
          <a:latin typeface="Arial" charset="0"/>
          <a:cs typeface="Arial" charset="0"/>
        </a:defRPr>
      </a:lvl7pPr>
      <a:lvl8pPr marL="1371600" algn="l" rtl="0" eaLnBrk="1" fontAlgn="base" hangingPunct="1">
        <a:spcBef>
          <a:spcPct val="0"/>
        </a:spcBef>
        <a:spcAft>
          <a:spcPct val="0"/>
        </a:spcAft>
        <a:defRPr sz="3800">
          <a:solidFill>
            <a:schemeClr val="tx2"/>
          </a:solidFill>
          <a:latin typeface="Arial" charset="0"/>
          <a:cs typeface="Arial" charset="0"/>
        </a:defRPr>
      </a:lvl8pPr>
      <a:lvl9pPr marL="1828800" algn="l" rtl="0" eaLnBrk="1" fontAlgn="base" hangingPunct="1">
        <a:spcBef>
          <a:spcPct val="0"/>
        </a:spcBef>
        <a:spcAft>
          <a:spcPct val="0"/>
        </a:spcAft>
        <a:defRPr sz="38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lr>
          <a:schemeClr val="accent1"/>
        </a:buClr>
        <a:buFont typeface="Wingdings" pitchFamily="2" charset="2"/>
        <a:buChar char="l"/>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700">
          <a:solidFill>
            <a:schemeClr val="tx1"/>
          </a:solidFill>
          <a:latin typeface="+mn-lt"/>
          <a:cs typeface="+mn-cs"/>
        </a:defRPr>
      </a:lvl2pPr>
      <a:lvl3pPr marL="1143000" indent="-228600" algn="l" rtl="0" eaLnBrk="1" fontAlgn="base" hangingPunct="1">
        <a:spcBef>
          <a:spcPct val="20000"/>
        </a:spcBef>
        <a:spcAft>
          <a:spcPct val="0"/>
        </a:spcAft>
        <a:buClr>
          <a:schemeClr val="accent1"/>
        </a:buClr>
        <a:buFont typeface="Wingdings" pitchFamily="2" charset="2"/>
        <a:buChar char="l"/>
        <a:defRPr sz="2300">
          <a:solidFill>
            <a:schemeClr val="tx1"/>
          </a:solidFill>
          <a:latin typeface="+mn-lt"/>
          <a:cs typeface="+mn-cs"/>
        </a:defRPr>
      </a:lvl3pPr>
      <a:lvl4pPr marL="1600200" indent="-228600" algn="l" rtl="0" eaLnBrk="1" fontAlgn="base" hangingPunct="1">
        <a:spcBef>
          <a:spcPct val="20000"/>
        </a:spcBef>
        <a:spcAft>
          <a:spcPct val="0"/>
        </a:spcAft>
        <a:buClr>
          <a:schemeClr val="accent1"/>
        </a:buClr>
        <a:buChar char="•"/>
        <a:defRPr sz="2000">
          <a:solidFill>
            <a:schemeClr val="tx1"/>
          </a:solidFill>
          <a:latin typeface="+mn-lt"/>
          <a:cs typeface="+mn-cs"/>
        </a:defRPr>
      </a:lvl4pPr>
      <a:lvl5pPr marL="2057400" indent="-228600"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cs typeface="+mn-cs"/>
        </a:defRPr>
      </a:lvl5pPr>
      <a:lvl6pPr marL="2514600" indent="-228600"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cs typeface="+mn-cs"/>
        </a:defRPr>
      </a:lvl6pPr>
      <a:lvl7pPr marL="2971800" indent="-228600"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cs typeface="+mn-cs"/>
        </a:defRPr>
      </a:lvl7pPr>
      <a:lvl8pPr marL="3429000" indent="-228600"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cs typeface="+mn-cs"/>
        </a:defRPr>
      </a:lvl8pPr>
      <a:lvl9pPr marL="3886200" indent="-228600"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0418" name="Group 2"/>
          <p:cNvGrpSpPr>
            <a:grpSpLocks/>
          </p:cNvGrpSpPr>
          <p:nvPr/>
        </p:nvGrpSpPr>
        <p:grpSpPr bwMode="auto">
          <a:xfrm>
            <a:off x="0" y="152400"/>
            <a:ext cx="8686800" cy="6096000"/>
            <a:chOff x="0" y="96"/>
            <a:chExt cx="5472" cy="3840"/>
          </a:xfrm>
        </p:grpSpPr>
        <p:sp>
          <p:nvSpPr>
            <p:cNvPr id="60419"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tr-TR" altLang="tr-TR" sz="2400">
                <a:latin typeface="Times New Roman" pitchFamily="18" charset="0"/>
              </a:endParaRPr>
            </a:p>
          </p:txBody>
        </p:sp>
        <p:sp>
          <p:nvSpPr>
            <p:cNvPr id="60420" name="AutoShape 4"/>
            <p:cNvSpPr>
              <a:spLocks noChangeArrowheads="1"/>
            </p:cNvSpPr>
            <p:nvPr/>
          </p:nvSpPr>
          <p:spPr bwMode="blackWhite">
            <a:xfrm>
              <a:off x="0" y="96"/>
              <a:ext cx="5376" cy="768"/>
            </a:xfrm>
            <a:custGeom>
              <a:avLst/>
              <a:gdLst>
                <a:gd name="G0" fmla="+- 1000 0 0"/>
                <a:gd name="G1" fmla="+- 1000 0 0"/>
                <a:gd name="G2" fmla="+- G0 0 G1"/>
                <a:gd name="G3" fmla="*/ G1 1 2"/>
                <a:gd name="G4" fmla="+- G0 0 G3"/>
                <a:gd name="T0" fmla="*/ 0 w 1000"/>
                <a:gd name="T1" fmla="*/ 0 h 1000"/>
                <a:gd name="T2" fmla="*/ 6500 w 1000"/>
                <a:gd name="T3" fmla="*/ 0 h 1000"/>
                <a:gd name="T4" fmla="*/ 7000 w 1000"/>
                <a:gd name="T5" fmla="*/ 500 h 1000"/>
                <a:gd name="T6" fmla="*/ 6500 w 1000"/>
                <a:gd name="T7" fmla="*/ 1000 h 1000"/>
                <a:gd name="T8" fmla="*/ 0 w 1000"/>
                <a:gd name="T9" fmla="*/ 1000 h 1000"/>
                <a:gd name="T10" fmla="*/ 0 w 1000"/>
                <a:gd name="T11" fmla="*/ 0 h 1000"/>
                <a:gd name="T12" fmla="*/ G4 w 1000"/>
                <a:gd name="T13" fmla="*/ G1 h 1000"/>
              </a:gdLst>
              <a:ahLst/>
              <a:cxnLst>
                <a:cxn ang="0">
                  <a:pos x="T0" y="T1"/>
                </a:cxn>
                <a:cxn ang="0">
                  <a:pos x="T2" y="T3"/>
                </a:cxn>
                <a:cxn ang="0">
                  <a:pos x="T4" y="T5"/>
                </a:cxn>
                <a:cxn ang="0">
                  <a:pos x="T6" y="T7"/>
                </a:cxn>
                <a:cxn ang="0">
                  <a:pos x="T8" y="T9"/>
                </a:cxn>
              </a:cxnLst>
              <a:rect l="T10" t="T11" r="T12" b="T13"/>
              <a:pathLst>
                <a:path w="7000" h="1000">
                  <a:moveTo>
                    <a:pt x="0" y="0"/>
                  </a:moveTo>
                  <a:lnTo>
                    <a:pt x="6500" y="0"/>
                  </a:lnTo>
                  <a:cubicBezTo>
                    <a:pt x="6776" y="0"/>
                    <a:pt x="7000" y="223"/>
                    <a:pt x="7000" y="500"/>
                  </a:cubicBezTo>
                  <a:cubicBezTo>
                    <a:pt x="7000" y="776"/>
                    <a:pt x="6776" y="999"/>
                    <a:pt x="6500" y="1000"/>
                  </a:cubicBezTo>
                  <a:lnTo>
                    <a:pt x="0" y="1000"/>
                  </a:lnTo>
                  <a:close/>
                </a:path>
              </a:pathLst>
            </a:cu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tLang="tr-TR" sz="2400">
                <a:latin typeface="Times New Roman" pitchFamily="18" charset="0"/>
              </a:endParaRPr>
            </a:p>
          </p:txBody>
        </p:sp>
        <p:sp>
          <p:nvSpPr>
            <p:cNvPr id="60421" name="Line 5"/>
            <p:cNvSpPr>
              <a:spLocks noChangeShapeType="1"/>
            </p:cNvSpPr>
            <p:nvPr/>
          </p:nvSpPr>
          <p:spPr bwMode="auto">
            <a:xfrm>
              <a:off x="0" y="768"/>
              <a:ext cx="5088" cy="0"/>
            </a:xfrm>
            <a:prstGeom prst="line">
              <a:avLst/>
            </a:prstGeom>
            <a:noFill/>
            <a:ln w="38100">
              <a:solidFill>
                <a:schemeClr val="bg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a:p>
          </p:txBody>
        </p:sp>
      </p:grpSp>
      <p:sp>
        <p:nvSpPr>
          <p:cNvPr id="60422" name="Rectangle 6"/>
          <p:cNvSpPr>
            <a:spLocks noGrp="1" noChangeArrowheads="1"/>
          </p:cNvSpPr>
          <p:nvPr>
            <p:ph type="title"/>
          </p:nvPr>
        </p:nvSpPr>
        <p:spPr bwMode="auto">
          <a:xfrm>
            <a:off x="195263" y="228600"/>
            <a:ext cx="8015287" cy="914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60423" name="Rectangle 7"/>
          <p:cNvSpPr>
            <a:spLocks noGrp="1" noChangeArrowheads="1"/>
          </p:cNvSpPr>
          <p:nvPr>
            <p:ph type="body" idx="1"/>
          </p:nvPr>
        </p:nvSpPr>
        <p:spPr bwMode="auto">
          <a:xfrm>
            <a:off x="609600" y="1600200"/>
            <a:ext cx="7924800" cy="4419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60424" name="Rectangle 8"/>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tr-TR" altLang="tr-TR"/>
          </a:p>
        </p:txBody>
      </p:sp>
      <p:sp>
        <p:nvSpPr>
          <p:cNvPr id="60425" name="Rectangle 9"/>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vl1pPr>
          </a:lstStyle>
          <a:p>
            <a:r>
              <a:rPr lang="tr-TR" altLang="tr-TR" smtClean="0"/>
              <a:t>www.turkceciler.com</a:t>
            </a:r>
            <a:endParaRPr lang="tr-TR" altLang="tr-TR"/>
          </a:p>
        </p:txBody>
      </p:sp>
      <p:sp>
        <p:nvSpPr>
          <p:cNvPr id="60426" name="Rectangle 10"/>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fld id="{CE2991C4-C068-428C-A2BE-2528C2312E8E}" type="slidenum">
              <a:rPr lang="tr-TR" altLang="tr-TR"/>
              <a:pPr/>
              <a:t>‹#›</a:t>
            </a:fld>
            <a:endParaRPr lang="tr-TR" altLang="tr-TR"/>
          </a:p>
        </p:txBody>
      </p:sp>
    </p:spTree>
  </p:cSld>
  <p:clrMap bg1="lt1" tx1="dk1" bg2="lt2" tx2="dk2" accent1="accent1" accent2="accent2" accent3="accent3" accent4="accent4" accent5="accent5" accent6="accent6" hlink="hlink" folHlink="folHlink"/>
  <p:sldLayoutIdLst>
    <p:sldLayoutId id="2147483678"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60422"/>
                                        </p:tgtEl>
                                        <p:attrNameLst>
                                          <p:attrName>style.visibility</p:attrName>
                                        </p:attrNameLst>
                                      </p:cBhvr>
                                      <p:to>
                                        <p:strVal val="visible"/>
                                      </p:to>
                                    </p:set>
                                    <p:animEffect transition="in" filter="dissolve">
                                      <p:cBhvr>
                                        <p:cTn id="7" dur="500"/>
                                        <p:tgtEl>
                                          <p:spTgt spid="604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0423">
                                            <p:txEl>
                                              <p:pRg st="0" end="0"/>
                                            </p:txEl>
                                          </p:spTgt>
                                        </p:tgtEl>
                                        <p:attrNameLst>
                                          <p:attrName>style.visibility</p:attrName>
                                        </p:attrNameLst>
                                      </p:cBhvr>
                                      <p:to>
                                        <p:strVal val="visible"/>
                                      </p:to>
                                    </p:set>
                                    <p:animEffect transition="in" filter="dissolve">
                                      <p:cBhvr>
                                        <p:cTn id="12" dur="500"/>
                                        <p:tgtEl>
                                          <p:spTgt spid="60423">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60423">
                                            <p:txEl>
                                              <p:pRg st="1" end="1"/>
                                            </p:txEl>
                                          </p:spTgt>
                                        </p:tgtEl>
                                        <p:attrNameLst>
                                          <p:attrName>style.visibility</p:attrName>
                                        </p:attrNameLst>
                                      </p:cBhvr>
                                      <p:to>
                                        <p:strVal val="visible"/>
                                      </p:to>
                                    </p:set>
                                    <p:animEffect transition="in" filter="dissolve">
                                      <p:cBhvr>
                                        <p:cTn id="15" dur="500"/>
                                        <p:tgtEl>
                                          <p:spTgt spid="60423">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60423">
                                            <p:txEl>
                                              <p:pRg st="2" end="2"/>
                                            </p:txEl>
                                          </p:spTgt>
                                        </p:tgtEl>
                                        <p:attrNameLst>
                                          <p:attrName>style.visibility</p:attrName>
                                        </p:attrNameLst>
                                      </p:cBhvr>
                                      <p:to>
                                        <p:strVal val="visible"/>
                                      </p:to>
                                    </p:set>
                                    <p:animEffect transition="in" filter="dissolve">
                                      <p:cBhvr>
                                        <p:cTn id="18" dur="500"/>
                                        <p:tgtEl>
                                          <p:spTgt spid="60423">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60423">
                                            <p:txEl>
                                              <p:pRg st="3" end="3"/>
                                            </p:txEl>
                                          </p:spTgt>
                                        </p:tgtEl>
                                        <p:attrNameLst>
                                          <p:attrName>style.visibility</p:attrName>
                                        </p:attrNameLst>
                                      </p:cBhvr>
                                      <p:to>
                                        <p:strVal val="visible"/>
                                      </p:to>
                                    </p:set>
                                    <p:animEffect transition="in" filter="dissolve">
                                      <p:cBhvr>
                                        <p:cTn id="21" dur="500"/>
                                        <p:tgtEl>
                                          <p:spTgt spid="60423">
                                            <p:txEl>
                                              <p:pRg st="3" end="3"/>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60423">
                                            <p:txEl>
                                              <p:pRg st="4" end="4"/>
                                            </p:txEl>
                                          </p:spTgt>
                                        </p:tgtEl>
                                        <p:attrNameLst>
                                          <p:attrName>style.visibility</p:attrName>
                                        </p:attrNameLst>
                                      </p:cBhvr>
                                      <p:to>
                                        <p:strVal val="visible"/>
                                      </p:to>
                                    </p:set>
                                    <p:animEffect transition="in" filter="dissolve">
                                      <p:cBhvr>
                                        <p:cTn id="24" dur="500"/>
                                        <p:tgtEl>
                                          <p:spTgt spid="604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2" grpId="0"/>
      <p:bldP spid="60423" grpId="0" build="p">
        <p:tmplLst>
          <p:tmpl lvl="1">
            <p:tnLst>
              <p:par>
                <p:cTn presetID="9" presetClass="entr" presetSubtype="0" fill="hold" nodeType="clickEffect">
                  <p:stCondLst>
                    <p:cond delay="0"/>
                  </p:stCondLst>
                  <p:childTnLst>
                    <p:set>
                      <p:cBhvr>
                        <p:cTn dur="1" fill="hold">
                          <p:stCondLst>
                            <p:cond delay="0"/>
                          </p:stCondLst>
                        </p:cTn>
                        <p:tgtEl>
                          <p:spTgt spid="60423"/>
                        </p:tgtEl>
                        <p:attrNameLst>
                          <p:attrName>style.visibility</p:attrName>
                        </p:attrNameLst>
                      </p:cBhvr>
                      <p:to>
                        <p:strVal val="visible"/>
                      </p:to>
                    </p:set>
                    <p:animEffect transition="in" filter="dissolve">
                      <p:cBhvr>
                        <p:cTn dur="500"/>
                        <p:tgtEl>
                          <p:spTgt spid="60423"/>
                        </p:tgtEl>
                      </p:cBhvr>
                    </p:animEffect>
                  </p:childTnLst>
                </p:cTn>
              </p:par>
            </p:tnLst>
          </p:tmpl>
          <p:tmpl lvl="2">
            <p:tnLst>
              <p:par>
                <p:cTn presetID="9" presetClass="entr" presetSubtype="0" fill="hold" nodeType="withEffect">
                  <p:stCondLst>
                    <p:cond delay="0"/>
                  </p:stCondLst>
                  <p:childTnLst>
                    <p:set>
                      <p:cBhvr>
                        <p:cTn dur="1" fill="hold">
                          <p:stCondLst>
                            <p:cond delay="0"/>
                          </p:stCondLst>
                        </p:cTn>
                        <p:tgtEl>
                          <p:spTgt spid="60423"/>
                        </p:tgtEl>
                        <p:attrNameLst>
                          <p:attrName>style.visibility</p:attrName>
                        </p:attrNameLst>
                      </p:cBhvr>
                      <p:to>
                        <p:strVal val="visible"/>
                      </p:to>
                    </p:set>
                    <p:animEffect transition="in" filter="dissolve">
                      <p:cBhvr>
                        <p:cTn dur="500"/>
                        <p:tgtEl>
                          <p:spTgt spid="60423"/>
                        </p:tgtEl>
                      </p:cBhvr>
                    </p:animEffect>
                  </p:childTnLst>
                </p:cTn>
              </p:par>
            </p:tnLst>
          </p:tmpl>
          <p:tmpl lvl="3">
            <p:tnLst>
              <p:par>
                <p:cTn presetID="9" presetClass="entr" presetSubtype="0" fill="hold" nodeType="withEffect">
                  <p:stCondLst>
                    <p:cond delay="0"/>
                  </p:stCondLst>
                  <p:childTnLst>
                    <p:set>
                      <p:cBhvr>
                        <p:cTn dur="1" fill="hold">
                          <p:stCondLst>
                            <p:cond delay="0"/>
                          </p:stCondLst>
                        </p:cTn>
                        <p:tgtEl>
                          <p:spTgt spid="60423"/>
                        </p:tgtEl>
                        <p:attrNameLst>
                          <p:attrName>style.visibility</p:attrName>
                        </p:attrNameLst>
                      </p:cBhvr>
                      <p:to>
                        <p:strVal val="visible"/>
                      </p:to>
                    </p:set>
                    <p:animEffect transition="in" filter="dissolve">
                      <p:cBhvr>
                        <p:cTn dur="500"/>
                        <p:tgtEl>
                          <p:spTgt spid="60423"/>
                        </p:tgtEl>
                      </p:cBhvr>
                    </p:animEffect>
                  </p:childTnLst>
                </p:cTn>
              </p:par>
            </p:tnLst>
          </p:tmpl>
          <p:tmpl lvl="4">
            <p:tnLst>
              <p:par>
                <p:cTn presetID="9" presetClass="entr" presetSubtype="0" fill="hold" nodeType="withEffect">
                  <p:stCondLst>
                    <p:cond delay="0"/>
                  </p:stCondLst>
                  <p:childTnLst>
                    <p:set>
                      <p:cBhvr>
                        <p:cTn dur="1" fill="hold">
                          <p:stCondLst>
                            <p:cond delay="0"/>
                          </p:stCondLst>
                        </p:cTn>
                        <p:tgtEl>
                          <p:spTgt spid="60423"/>
                        </p:tgtEl>
                        <p:attrNameLst>
                          <p:attrName>style.visibility</p:attrName>
                        </p:attrNameLst>
                      </p:cBhvr>
                      <p:to>
                        <p:strVal val="visible"/>
                      </p:to>
                    </p:set>
                    <p:animEffect transition="in" filter="dissolve">
                      <p:cBhvr>
                        <p:cTn dur="500"/>
                        <p:tgtEl>
                          <p:spTgt spid="60423"/>
                        </p:tgtEl>
                      </p:cBhvr>
                    </p:animEffect>
                  </p:childTnLst>
                </p:cTn>
              </p:par>
            </p:tnLst>
          </p:tmpl>
          <p:tmpl lvl="5">
            <p:tnLst>
              <p:par>
                <p:cTn presetID="9" presetClass="entr" presetSubtype="0" fill="hold" nodeType="withEffect">
                  <p:stCondLst>
                    <p:cond delay="0"/>
                  </p:stCondLst>
                  <p:childTnLst>
                    <p:set>
                      <p:cBhvr>
                        <p:cTn dur="1" fill="hold">
                          <p:stCondLst>
                            <p:cond delay="0"/>
                          </p:stCondLst>
                        </p:cTn>
                        <p:tgtEl>
                          <p:spTgt spid="60423"/>
                        </p:tgtEl>
                        <p:attrNameLst>
                          <p:attrName>style.visibility</p:attrName>
                        </p:attrNameLst>
                      </p:cBhvr>
                      <p:to>
                        <p:strVal val="visible"/>
                      </p:to>
                    </p:set>
                    <p:animEffect transition="in" filter="dissolve">
                      <p:cBhvr>
                        <p:cTn dur="500"/>
                        <p:tgtEl>
                          <p:spTgt spid="60423"/>
                        </p:tgtEl>
                      </p:cBhvr>
                    </p:animEffect>
                  </p:childTnLst>
                </p:cTn>
              </p:par>
            </p:tnLst>
          </p:tmpl>
        </p:tmplLst>
      </p:bldP>
    </p:bldLst>
  </p:timing>
  <p:hf sldNum="0" hdr="0" dt="0"/>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Arial" charset="0"/>
          <a:cs typeface="Arial" charset="0"/>
        </a:defRPr>
      </a:lvl2pPr>
      <a:lvl3pPr algn="l" rtl="0" fontAlgn="base">
        <a:spcBef>
          <a:spcPct val="0"/>
        </a:spcBef>
        <a:spcAft>
          <a:spcPct val="0"/>
        </a:spcAft>
        <a:defRPr sz="4200">
          <a:solidFill>
            <a:schemeClr val="tx2"/>
          </a:solidFill>
          <a:latin typeface="Arial" charset="0"/>
          <a:cs typeface="Arial" charset="0"/>
        </a:defRPr>
      </a:lvl3pPr>
      <a:lvl4pPr algn="l" rtl="0" fontAlgn="base">
        <a:spcBef>
          <a:spcPct val="0"/>
        </a:spcBef>
        <a:spcAft>
          <a:spcPct val="0"/>
        </a:spcAft>
        <a:defRPr sz="4200">
          <a:solidFill>
            <a:schemeClr val="tx2"/>
          </a:solidFill>
          <a:latin typeface="Arial" charset="0"/>
          <a:cs typeface="Arial" charset="0"/>
        </a:defRPr>
      </a:lvl4pPr>
      <a:lvl5pPr algn="l" rtl="0" fontAlgn="base">
        <a:spcBef>
          <a:spcPct val="0"/>
        </a:spcBef>
        <a:spcAft>
          <a:spcPct val="0"/>
        </a:spcAft>
        <a:defRPr sz="4200">
          <a:solidFill>
            <a:schemeClr val="tx2"/>
          </a:solidFill>
          <a:latin typeface="Arial" charset="0"/>
          <a:cs typeface="Arial" charset="0"/>
        </a:defRPr>
      </a:lvl5pPr>
      <a:lvl6pPr marL="457200" algn="l" rtl="0" fontAlgn="base">
        <a:spcBef>
          <a:spcPct val="0"/>
        </a:spcBef>
        <a:spcAft>
          <a:spcPct val="0"/>
        </a:spcAft>
        <a:defRPr sz="4200">
          <a:solidFill>
            <a:schemeClr val="tx2"/>
          </a:solidFill>
          <a:latin typeface="Arial" charset="0"/>
          <a:cs typeface="Arial" charset="0"/>
        </a:defRPr>
      </a:lvl6pPr>
      <a:lvl7pPr marL="914400" algn="l" rtl="0" fontAlgn="base">
        <a:spcBef>
          <a:spcPct val="0"/>
        </a:spcBef>
        <a:spcAft>
          <a:spcPct val="0"/>
        </a:spcAft>
        <a:defRPr sz="4200">
          <a:solidFill>
            <a:schemeClr val="tx2"/>
          </a:solidFill>
          <a:latin typeface="Arial" charset="0"/>
          <a:cs typeface="Arial" charset="0"/>
        </a:defRPr>
      </a:lvl7pPr>
      <a:lvl8pPr marL="1371600" algn="l" rtl="0" fontAlgn="base">
        <a:spcBef>
          <a:spcPct val="0"/>
        </a:spcBef>
        <a:spcAft>
          <a:spcPct val="0"/>
        </a:spcAft>
        <a:defRPr sz="4200">
          <a:solidFill>
            <a:schemeClr val="tx2"/>
          </a:solidFill>
          <a:latin typeface="Arial" charset="0"/>
          <a:cs typeface="Arial" charset="0"/>
        </a:defRPr>
      </a:lvl8pPr>
      <a:lvl9pPr marL="1828800" algn="l" rtl="0" fontAlgn="base">
        <a:spcBef>
          <a:spcPct val="0"/>
        </a:spcBef>
        <a:spcAft>
          <a:spcPct val="0"/>
        </a:spcAft>
        <a:defRPr sz="4200">
          <a:solidFill>
            <a:schemeClr val="tx2"/>
          </a:solidFill>
          <a:latin typeface="Arial" charset="0"/>
          <a:cs typeface="Arial"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70000"/>
        <a:buFont typeface="Wingdings" pitchFamily="2" charset="2"/>
        <a:buChar char="l"/>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l"/>
        <a:defRPr sz="2400">
          <a:solidFill>
            <a:schemeClr val="tx1"/>
          </a:solidFill>
          <a:latin typeface="+mn-lt"/>
          <a:cs typeface="+mn-cs"/>
        </a:defRPr>
      </a:lvl3pPr>
      <a:lvl4pPr marL="1600200" indent="-228600" algn="l" rtl="0" fontAlgn="base">
        <a:spcBef>
          <a:spcPct val="20000"/>
        </a:spcBef>
        <a:spcAft>
          <a:spcPct val="0"/>
        </a:spcAft>
        <a:buClr>
          <a:schemeClr val="hlink"/>
        </a:buClr>
        <a:buSzPct val="60000"/>
        <a:buFont typeface="Wingdings" pitchFamily="2" charset="2"/>
        <a:buChar char="l"/>
        <a:defRPr sz="2000">
          <a:solidFill>
            <a:schemeClr val="tx1"/>
          </a:solidFill>
          <a:latin typeface="+mn-lt"/>
          <a:cs typeface="+mn-cs"/>
        </a:defRPr>
      </a:lvl4pPr>
      <a:lvl5pPr marL="20574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cs typeface="+mn-cs"/>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cs typeface="+mn-cs"/>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cs typeface="+mn-cs"/>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cs typeface="+mn-cs"/>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Freeform 2"/>
          <p:cNvSpPr>
            <a:spLocks/>
          </p:cNvSpPr>
          <p:nvPr/>
        </p:nvSpPr>
        <p:spPr bwMode="auto">
          <a:xfrm rot="-3172564">
            <a:off x="7777957" y="-15081"/>
            <a:ext cx="1162050" cy="2084387"/>
          </a:xfrm>
          <a:custGeom>
            <a:avLst/>
            <a:gdLst>
              <a:gd name="T0" fmla="*/ 2903 w 2903"/>
              <a:gd name="T1" fmla="*/ 433 h 3686"/>
              <a:gd name="T2" fmla="*/ 2565 w 2903"/>
              <a:gd name="T3" fmla="*/ 80 h 3686"/>
              <a:gd name="T4" fmla="*/ 2241 w 2903"/>
              <a:gd name="T5" fmla="*/ 0 h 3686"/>
              <a:gd name="T6" fmla="*/ 110 w 2903"/>
              <a:gd name="T7" fmla="*/ 2811 h 3686"/>
              <a:gd name="T8" fmla="*/ 110 w 2903"/>
              <a:gd name="T9" fmla="*/ 3228 h 3686"/>
              <a:gd name="T10" fmla="*/ 0 w 2903"/>
              <a:gd name="T11" fmla="*/ 3631 h 3686"/>
              <a:gd name="T12" fmla="*/ 72 w 2903"/>
              <a:gd name="T13" fmla="*/ 3686 h 3686"/>
              <a:gd name="T14" fmla="*/ 441 w 2903"/>
              <a:gd name="T15" fmla="*/ 3355 h 3686"/>
              <a:gd name="T16" fmla="*/ 740 w 2903"/>
              <a:gd name="T17" fmla="*/ 3228 h 3686"/>
              <a:gd name="T18" fmla="*/ 2903 w 2903"/>
              <a:gd name="T19" fmla="*/ 433 h 3686"/>
              <a:gd name="T20" fmla="*/ 2903 w 2903"/>
              <a:gd name="T21" fmla="*/ 433 h 36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lnTo>
                  <a:pt x="2903" y="433"/>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7827" name="Rectangle 3"/>
          <p:cNvSpPr>
            <a:spLocks noGrp="1" noChangeArrowheads="1"/>
          </p:cNvSpPr>
          <p:nvPr>
            <p:ph type="title"/>
          </p:nvPr>
        </p:nvSpPr>
        <p:spPr bwMode="auto">
          <a:xfrm>
            <a:off x="685800" y="152400"/>
            <a:ext cx="6870700" cy="1600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tr-TR" altLang="tr-TR" smtClean="0"/>
              <a:t>Asıl başlık stili için tıklatın</a:t>
            </a:r>
          </a:p>
        </p:txBody>
      </p:sp>
      <p:sp>
        <p:nvSpPr>
          <p:cNvPr id="77828" name="Rectangle 4"/>
          <p:cNvSpPr>
            <a:spLocks noGrp="1" noChangeArrowheads="1"/>
          </p:cNvSpPr>
          <p:nvPr>
            <p:ph type="body" idx="1"/>
          </p:nvPr>
        </p:nvSpPr>
        <p:spPr bwMode="auto">
          <a:xfrm>
            <a:off x="685800" y="1828800"/>
            <a:ext cx="7696200" cy="3657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77829" name="Rectangle 5"/>
          <p:cNvSpPr>
            <a:spLocks noGrp="1" noChangeArrowheads="1"/>
          </p:cNvSpPr>
          <p:nvPr>
            <p:ph type="dt" sz="half" idx="2"/>
          </p:nvPr>
        </p:nvSpPr>
        <p:spPr bwMode="auto">
          <a:xfrm>
            <a:off x="1371600" y="6248400"/>
            <a:ext cx="1905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tr-TR" altLang="tr-TR"/>
          </a:p>
        </p:txBody>
      </p:sp>
      <p:sp>
        <p:nvSpPr>
          <p:cNvPr id="77830" name="Rectangle 6"/>
          <p:cNvSpPr>
            <a:spLocks noGrp="1" noChangeArrowheads="1"/>
          </p:cNvSpPr>
          <p:nvPr>
            <p:ph type="ftr" sz="quarter" idx="3"/>
          </p:nvPr>
        </p:nvSpPr>
        <p:spPr bwMode="auto">
          <a:xfrm>
            <a:off x="3556000" y="6248400"/>
            <a:ext cx="2895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r>
              <a:rPr lang="tr-TR" altLang="tr-TR" smtClean="0"/>
              <a:t>www.turkceciler.com</a:t>
            </a:r>
            <a:endParaRPr lang="tr-TR" altLang="tr-TR"/>
          </a:p>
        </p:txBody>
      </p:sp>
      <p:sp>
        <p:nvSpPr>
          <p:cNvPr id="77831" name="Rectangle 7"/>
          <p:cNvSpPr>
            <a:spLocks noGrp="1" noChangeArrowheads="1"/>
          </p:cNvSpPr>
          <p:nvPr>
            <p:ph type="sldNum" sz="quarter" idx="4"/>
          </p:nvPr>
        </p:nvSpPr>
        <p:spPr bwMode="auto">
          <a:xfrm>
            <a:off x="6718300" y="6248400"/>
            <a:ext cx="1905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fld id="{A20D09E7-DE05-4ED0-A987-4B93885E56DC}" type="slidenum">
              <a:rPr lang="tr-TR" altLang="tr-TR"/>
              <a:pPr/>
              <a:t>‹#›</a:t>
            </a:fld>
            <a:endParaRPr lang="tr-TR" altLang="tr-TR"/>
          </a:p>
        </p:txBody>
      </p:sp>
      <p:sp>
        <p:nvSpPr>
          <p:cNvPr id="77832" name="Freeform 8"/>
          <p:cNvSpPr>
            <a:spLocks/>
          </p:cNvSpPr>
          <p:nvPr/>
        </p:nvSpPr>
        <p:spPr bwMode="auto">
          <a:xfrm rot="-3172564">
            <a:off x="7865269" y="24607"/>
            <a:ext cx="1165225" cy="2097087"/>
          </a:xfrm>
          <a:custGeom>
            <a:avLst/>
            <a:gdLst>
              <a:gd name="T0" fmla="*/ 2293 w 2911"/>
              <a:gd name="T1" fmla="*/ 0 h 3703"/>
              <a:gd name="T2" fmla="*/ 130 w 2911"/>
              <a:gd name="T3" fmla="*/ 2835 h 3703"/>
              <a:gd name="T4" fmla="*/ 131 w 2911"/>
              <a:gd name="T5" fmla="*/ 3201 h 3703"/>
              <a:gd name="T6" fmla="*/ 0 w 2911"/>
              <a:gd name="T7" fmla="*/ 3633 h 3703"/>
              <a:gd name="T8" fmla="*/ 50 w 2911"/>
              <a:gd name="T9" fmla="*/ 3703 h 3703"/>
              <a:gd name="T10" fmla="*/ 422 w 2911"/>
              <a:gd name="T11" fmla="*/ 3352 h 3703"/>
              <a:gd name="T12" fmla="*/ 763 w 2911"/>
              <a:gd name="T13" fmla="*/ 3220 h 3703"/>
              <a:gd name="T14" fmla="*/ 2911 w 2911"/>
              <a:gd name="T15" fmla="*/ 428 h 3703"/>
              <a:gd name="T16" fmla="*/ 2589 w 2911"/>
              <a:gd name="T17" fmla="*/ 96 h 3703"/>
              <a:gd name="T18" fmla="*/ 2293 w 2911"/>
              <a:gd name="T19" fmla="*/ 0 h 3703"/>
              <a:gd name="T20" fmla="*/ 2293 w 2911"/>
              <a:gd name="T21" fmla="*/ 0 h 37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lnTo>
                  <a:pt x="2293" y="0"/>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7833" name="Freeform 9"/>
          <p:cNvSpPr>
            <a:spLocks/>
          </p:cNvSpPr>
          <p:nvPr/>
        </p:nvSpPr>
        <p:spPr bwMode="auto">
          <a:xfrm rot="-3172564">
            <a:off x="7831138" y="192088"/>
            <a:ext cx="1025525" cy="1571625"/>
          </a:xfrm>
          <a:custGeom>
            <a:avLst/>
            <a:gdLst>
              <a:gd name="T0" fmla="*/ 0 w 2561"/>
              <a:gd name="T1" fmla="*/ 2485 h 2777"/>
              <a:gd name="T2" fmla="*/ 432 w 2561"/>
              <a:gd name="T3" fmla="*/ 2553 h 2777"/>
              <a:gd name="T4" fmla="*/ 736 w 2561"/>
              <a:gd name="T5" fmla="*/ 2777 h 2777"/>
              <a:gd name="T6" fmla="*/ 2561 w 2561"/>
              <a:gd name="T7" fmla="*/ 399 h 2777"/>
              <a:gd name="T8" fmla="*/ 2118 w 2561"/>
              <a:gd name="T9" fmla="*/ 82 h 2777"/>
              <a:gd name="T10" fmla="*/ 1898 w 2561"/>
              <a:gd name="T11" fmla="*/ 0 h 2777"/>
              <a:gd name="T12" fmla="*/ 0 w 2561"/>
              <a:gd name="T13" fmla="*/ 2485 h 2777"/>
              <a:gd name="T14" fmla="*/ 0 w 2561"/>
              <a:gd name="T15" fmla="*/ 2485 h 27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61" h="2777">
                <a:moveTo>
                  <a:pt x="0" y="2485"/>
                </a:moveTo>
                <a:lnTo>
                  <a:pt x="432" y="2553"/>
                </a:lnTo>
                <a:lnTo>
                  <a:pt x="736" y="2777"/>
                </a:lnTo>
                <a:lnTo>
                  <a:pt x="2561" y="399"/>
                </a:lnTo>
                <a:lnTo>
                  <a:pt x="2118" y="82"/>
                </a:lnTo>
                <a:lnTo>
                  <a:pt x="1898" y="0"/>
                </a:lnTo>
                <a:lnTo>
                  <a:pt x="0" y="2485"/>
                </a:lnTo>
                <a:lnTo>
                  <a:pt x="0" y="2485"/>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grpSp>
        <p:nvGrpSpPr>
          <p:cNvPr id="77834" name="Group 10"/>
          <p:cNvGrpSpPr>
            <a:grpSpLocks/>
          </p:cNvGrpSpPr>
          <p:nvPr/>
        </p:nvGrpSpPr>
        <p:grpSpPr bwMode="auto">
          <a:xfrm>
            <a:off x="7938" y="5540375"/>
            <a:ext cx="1784350" cy="1246188"/>
            <a:chOff x="5" y="3490"/>
            <a:chExt cx="1124" cy="785"/>
          </a:xfrm>
        </p:grpSpPr>
        <p:sp>
          <p:nvSpPr>
            <p:cNvPr id="77835" name="Freeform 11"/>
            <p:cNvSpPr>
              <a:spLocks/>
            </p:cNvSpPr>
            <p:nvPr userDrawn="1"/>
          </p:nvSpPr>
          <p:spPr bwMode="auto">
            <a:xfrm>
              <a:off x="24" y="3505"/>
              <a:ext cx="1089" cy="649"/>
            </a:xfrm>
            <a:custGeom>
              <a:avLst/>
              <a:gdLst>
                <a:gd name="T0" fmla="*/ 1587 w 2177"/>
                <a:gd name="T1" fmla="*/ 1260 h 1298"/>
                <a:gd name="T2" fmla="*/ 1420 w 2177"/>
                <a:gd name="T3" fmla="*/ 1106 h 1298"/>
                <a:gd name="T4" fmla="*/ 1331 w 2177"/>
                <a:gd name="T5" fmla="*/ 477 h 1298"/>
                <a:gd name="T6" fmla="*/ 2139 w 2177"/>
                <a:gd name="T7" fmla="*/ 330 h 1298"/>
                <a:gd name="T8" fmla="*/ 2177 w 2177"/>
                <a:gd name="T9" fmla="*/ 203 h 1298"/>
                <a:gd name="T10" fmla="*/ 2099 w 2177"/>
                <a:gd name="T11" fmla="*/ 100 h 1298"/>
                <a:gd name="T12" fmla="*/ 1276 w 2177"/>
                <a:gd name="T13" fmla="*/ 211 h 1298"/>
                <a:gd name="T14" fmla="*/ 1219 w 2177"/>
                <a:gd name="T15" fmla="*/ 32 h 1298"/>
                <a:gd name="T16" fmla="*/ 1085 w 2177"/>
                <a:gd name="T17" fmla="*/ 0 h 1298"/>
                <a:gd name="T18" fmla="*/ 958 w 2177"/>
                <a:gd name="T19" fmla="*/ 28 h 1298"/>
                <a:gd name="T20" fmla="*/ 888 w 2177"/>
                <a:gd name="T21" fmla="*/ 106 h 1298"/>
                <a:gd name="T22" fmla="*/ 937 w 2177"/>
                <a:gd name="T23" fmla="*/ 285 h 1298"/>
                <a:gd name="T24" fmla="*/ 660 w 2177"/>
                <a:gd name="T25" fmla="*/ 441 h 1298"/>
                <a:gd name="T26" fmla="*/ 983 w 2177"/>
                <a:gd name="T27" fmla="*/ 473 h 1298"/>
                <a:gd name="T28" fmla="*/ 1112 w 2177"/>
                <a:gd name="T29" fmla="*/ 889 h 1298"/>
                <a:gd name="T30" fmla="*/ 141 w 2177"/>
                <a:gd name="T31" fmla="*/ 469 h 1298"/>
                <a:gd name="T32" fmla="*/ 46 w 2177"/>
                <a:gd name="T33" fmla="*/ 509 h 1298"/>
                <a:gd name="T34" fmla="*/ 0 w 2177"/>
                <a:gd name="T35" fmla="*/ 636 h 1298"/>
                <a:gd name="T36" fmla="*/ 55 w 2177"/>
                <a:gd name="T37" fmla="*/ 779 h 1298"/>
                <a:gd name="T38" fmla="*/ 1139 w 2177"/>
                <a:gd name="T39" fmla="*/ 1288 h 1298"/>
                <a:gd name="T40" fmla="*/ 1378 w 2177"/>
                <a:gd name="T41" fmla="*/ 1256 h 1298"/>
                <a:gd name="T42" fmla="*/ 1570 w 2177"/>
                <a:gd name="T43" fmla="*/ 1298 h 1298"/>
                <a:gd name="T44" fmla="*/ 1587 w 2177"/>
                <a:gd name="T45" fmla="*/ 1260 h 1298"/>
                <a:gd name="T46" fmla="*/ 1587 w 2177"/>
                <a:gd name="T47" fmla="*/ 1260 h 1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lnTo>
                    <a:pt x="1587" y="1260"/>
                  </a:lnTo>
                  <a:close/>
                </a:path>
              </a:pathLst>
            </a:custGeom>
            <a:solidFill>
              <a:srgbClr val="F8F8F8"/>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7836" name="Freeform 12"/>
            <p:cNvSpPr>
              <a:spLocks/>
            </p:cNvSpPr>
            <p:nvPr userDrawn="1"/>
          </p:nvSpPr>
          <p:spPr bwMode="auto">
            <a:xfrm>
              <a:off x="1022" y="3582"/>
              <a:ext cx="71" cy="129"/>
            </a:xfrm>
            <a:custGeom>
              <a:avLst/>
              <a:gdLst>
                <a:gd name="T0" fmla="*/ 0 w 143"/>
                <a:gd name="T1" fmla="*/ 7 h 258"/>
                <a:gd name="T2" fmla="*/ 120 w 143"/>
                <a:gd name="T3" fmla="*/ 0 h 258"/>
                <a:gd name="T4" fmla="*/ 143 w 143"/>
                <a:gd name="T5" fmla="*/ 233 h 258"/>
                <a:gd name="T6" fmla="*/ 8 w 143"/>
                <a:gd name="T7" fmla="*/ 258 h 258"/>
                <a:gd name="T8" fmla="*/ 0 w 143"/>
                <a:gd name="T9" fmla="*/ 7 h 258"/>
                <a:gd name="T10" fmla="*/ 0 w 143"/>
                <a:gd name="T11" fmla="*/ 7 h 258"/>
              </a:gdLst>
              <a:ahLst/>
              <a:cxnLst>
                <a:cxn ang="0">
                  <a:pos x="T0" y="T1"/>
                </a:cxn>
                <a:cxn ang="0">
                  <a:pos x="T2" y="T3"/>
                </a:cxn>
                <a:cxn ang="0">
                  <a:pos x="T4" y="T5"/>
                </a:cxn>
                <a:cxn ang="0">
                  <a:pos x="T6" y="T7"/>
                </a:cxn>
                <a:cxn ang="0">
                  <a:pos x="T8" y="T9"/>
                </a:cxn>
                <a:cxn ang="0">
                  <a:pos x="T10" y="T11"/>
                </a:cxn>
              </a:cxnLst>
              <a:rect l="0" t="0" r="r" b="b"/>
              <a:pathLst>
                <a:path w="143" h="258">
                  <a:moveTo>
                    <a:pt x="0" y="7"/>
                  </a:moveTo>
                  <a:lnTo>
                    <a:pt x="120" y="0"/>
                  </a:lnTo>
                  <a:lnTo>
                    <a:pt x="143" y="233"/>
                  </a:lnTo>
                  <a:lnTo>
                    <a:pt x="8" y="258"/>
                  </a:lnTo>
                  <a:lnTo>
                    <a:pt x="0" y="7"/>
                  </a:lnTo>
                  <a:lnTo>
                    <a:pt x="0" y="7"/>
                  </a:ln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7837" name="Freeform 13"/>
            <p:cNvSpPr>
              <a:spLocks/>
            </p:cNvSpPr>
            <p:nvPr userDrawn="1"/>
          </p:nvSpPr>
          <p:spPr bwMode="auto">
            <a:xfrm>
              <a:off x="20" y="3774"/>
              <a:ext cx="792" cy="410"/>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7838" name="Freeform 14"/>
            <p:cNvSpPr>
              <a:spLocks/>
            </p:cNvSpPr>
            <p:nvPr userDrawn="1"/>
          </p:nvSpPr>
          <p:spPr bwMode="auto">
            <a:xfrm>
              <a:off x="129" y="3808"/>
              <a:ext cx="525" cy="374"/>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7839" name="Freeform 15"/>
            <p:cNvSpPr>
              <a:spLocks/>
            </p:cNvSpPr>
            <p:nvPr userDrawn="1"/>
          </p:nvSpPr>
          <p:spPr bwMode="auto">
            <a:xfrm>
              <a:off x="485" y="3532"/>
              <a:ext cx="135" cy="121"/>
            </a:xfrm>
            <a:custGeom>
              <a:avLst/>
              <a:gdLst>
                <a:gd name="T0" fmla="*/ 0 w 272"/>
                <a:gd name="T1" fmla="*/ 28 h 241"/>
                <a:gd name="T2" fmla="*/ 160 w 272"/>
                <a:gd name="T3" fmla="*/ 0 h 241"/>
                <a:gd name="T4" fmla="*/ 251 w 272"/>
                <a:gd name="T5" fmla="*/ 36 h 241"/>
                <a:gd name="T6" fmla="*/ 272 w 272"/>
                <a:gd name="T7" fmla="*/ 139 h 241"/>
                <a:gd name="T8" fmla="*/ 164 w 272"/>
                <a:gd name="T9" fmla="*/ 146 h 241"/>
                <a:gd name="T10" fmla="*/ 32 w 272"/>
                <a:gd name="T11" fmla="*/ 241 h 241"/>
                <a:gd name="T12" fmla="*/ 0 w 272"/>
                <a:gd name="T13" fmla="*/ 28 h 241"/>
                <a:gd name="T14" fmla="*/ 0 w 272"/>
                <a:gd name="T15" fmla="*/ 28 h 2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2" h="241">
                  <a:moveTo>
                    <a:pt x="0" y="28"/>
                  </a:moveTo>
                  <a:lnTo>
                    <a:pt x="160" y="0"/>
                  </a:lnTo>
                  <a:lnTo>
                    <a:pt x="251" y="36"/>
                  </a:lnTo>
                  <a:lnTo>
                    <a:pt x="272" y="139"/>
                  </a:lnTo>
                  <a:lnTo>
                    <a:pt x="164" y="146"/>
                  </a:lnTo>
                  <a:lnTo>
                    <a:pt x="32" y="241"/>
                  </a:lnTo>
                  <a:lnTo>
                    <a:pt x="0" y="28"/>
                  </a:lnTo>
                  <a:lnTo>
                    <a:pt x="0" y="28"/>
                  </a:lnTo>
                  <a:close/>
                </a:path>
              </a:pathLst>
            </a:custGeom>
            <a:solidFill>
              <a:schemeClr va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7840" name="Freeform 16"/>
            <p:cNvSpPr>
              <a:spLocks/>
            </p:cNvSpPr>
            <p:nvPr userDrawn="1"/>
          </p:nvSpPr>
          <p:spPr bwMode="auto">
            <a:xfrm>
              <a:off x="641" y="4163"/>
              <a:ext cx="76" cy="112"/>
            </a:xfrm>
            <a:custGeom>
              <a:avLst/>
              <a:gdLst>
                <a:gd name="T0" fmla="*/ 152 w 152"/>
                <a:gd name="T1" fmla="*/ 4 h 224"/>
                <a:gd name="T2" fmla="*/ 152 w 152"/>
                <a:gd name="T3" fmla="*/ 224 h 224"/>
                <a:gd name="T4" fmla="*/ 0 w 152"/>
                <a:gd name="T5" fmla="*/ 8 h 224"/>
                <a:gd name="T6" fmla="*/ 72 w 152"/>
                <a:gd name="T7" fmla="*/ 0 h 224"/>
                <a:gd name="T8" fmla="*/ 152 w 152"/>
                <a:gd name="T9" fmla="*/ 4 h 224"/>
                <a:gd name="T10" fmla="*/ 152 w 152"/>
                <a:gd name="T11" fmla="*/ 4 h 224"/>
              </a:gdLst>
              <a:ahLst/>
              <a:cxnLst>
                <a:cxn ang="0">
                  <a:pos x="T0" y="T1"/>
                </a:cxn>
                <a:cxn ang="0">
                  <a:pos x="T2" y="T3"/>
                </a:cxn>
                <a:cxn ang="0">
                  <a:pos x="T4" y="T5"/>
                </a:cxn>
                <a:cxn ang="0">
                  <a:pos x="T6" y="T7"/>
                </a:cxn>
                <a:cxn ang="0">
                  <a:pos x="T8" y="T9"/>
                </a:cxn>
                <a:cxn ang="0">
                  <a:pos x="T10" y="T11"/>
                </a:cxn>
              </a:cxnLst>
              <a:rect l="0" t="0" r="r" b="b"/>
              <a:pathLst>
                <a:path w="152" h="224">
                  <a:moveTo>
                    <a:pt x="152" y="4"/>
                  </a:moveTo>
                  <a:lnTo>
                    <a:pt x="152" y="224"/>
                  </a:lnTo>
                  <a:lnTo>
                    <a:pt x="0" y="8"/>
                  </a:lnTo>
                  <a:lnTo>
                    <a:pt x="72" y="0"/>
                  </a:lnTo>
                  <a:lnTo>
                    <a:pt x="152" y="4"/>
                  </a:lnTo>
                  <a:lnTo>
                    <a:pt x="152" y="4"/>
                  </a:lnTo>
                  <a:close/>
                </a:path>
              </a:pathLst>
            </a:custGeom>
            <a:solidFill>
              <a:schemeClr va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7841" name="Freeform 17"/>
            <p:cNvSpPr>
              <a:spLocks/>
            </p:cNvSpPr>
            <p:nvPr userDrawn="1"/>
          </p:nvSpPr>
          <p:spPr bwMode="auto">
            <a:xfrm>
              <a:off x="504" y="3607"/>
              <a:ext cx="193" cy="383"/>
            </a:xfrm>
            <a:custGeom>
              <a:avLst/>
              <a:gdLst>
                <a:gd name="T0" fmla="*/ 0 w 386"/>
                <a:gd name="T1" fmla="*/ 80 h 764"/>
                <a:gd name="T2" fmla="*/ 87 w 386"/>
                <a:gd name="T3" fmla="*/ 0 h 764"/>
                <a:gd name="T4" fmla="*/ 232 w 386"/>
                <a:gd name="T5" fmla="*/ 6 h 764"/>
                <a:gd name="T6" fmla="*/ 386 w 386"/>
                <a:gd name="T7" fmla="*/ 764 h 764"/>
                <a:gd name="T8" fmla="*/ 279 w 386"/>
                <a:gd name="T9" fmla="*/ 720 h 764"/>
                <a:gd name="T10" fmla="*/ 152 w 386"/>
                <a:gd name="T11" fmla="*/ 677 h 764"/>
                <a:gd name="T12" fmla="*/ 0 w 386"/>
                <a:gd name="T13" fmla="*/ 80 h 764"/>
                <a:gd name="T14" fmla="*/ 0 w 386"/>
                <a:gd name="T15" fmla="*/ 80 h 7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6" h="764">
                  <a:moveTo>
                    <a:pt x="0" y="80"/>
                  </a:moveTo>
                  <a:lnTo>
                    <a:pt x="87" y="0"/>
                  </a:lnTo>
                  <a:lnTo>
                    <a:pt x="232" y="6"/>
                  </a:lnTo>
                  <a:lnTo>
                    <a:pt x="386" y="764"/>
                  </a:lnTo>
                  <a:lnTo>
                    <a:pt x="279" y="720"/>
                  </a:lnTo>
                  <a:lnTo>
                    <a:pt x="152" y="677"/>
                  </a:lnTo>
                  <a:lnTo>
                    <a:pt x="0" y="80"/>
                  </a:lnTo>
                  <a:lnTo>
                    <a:pt x="0" y="80"/>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7842" name="Freeform 18"/>
            <p:cNvSpPr>
              <a:spLocks/>
            </p:cNvSpPr>
            <p:nvPr userDrawn="1"/>
          </p:nvSpPr>
          <p:spPr bwMode="auto">
            <a:xfrm>
              <a:off x="668" y="3590"/>
              <a:ext cx="364" cy="174"/>
            </a:xfrm>
            <a:custGeom>
              <a:avLst/>
              <a:gdLst>
                <a:gd name="T0" fmla="*/ 692 w 728"/>
                <a:gd name="T1" fmla="*/ 0 h 348"/>
                <a:gd name="T2" fmla="*/ 0 w 728"/>
                <a:gd name="T3" fmla="*/ 106 h 348"/>
                <a:gd name="T4" fmla="*/ 28 w 728"/>
                <a:gd name="T5" fmla="*/ 348 h 348"/>
                <a:gd name="T6" fmla="*/ 715 w 728"/>
                <a:gd name="T7" fmla="*/ 237 h 348"/>
                <a:gd name="T8" fmla="*/ 728 w 728"/>
                <a:gd name="T9" fmla="*/ 43 h 348"/>
                <a:gd name="T10" fmla="*/ 692 w 728"/>
                <a:gd name="T11" fmla="*/ 0 h 348"/>
                <a:gd name="T12" fmla="*/ 692 w 728"/>
                <a:gd name="T13" fmla="*/ 0 h 348"/>
              </a:gdLst>
              <a:ahLst/>
              <a:cxnLst>
                <a:cxn ang="0">
                  <a:pos x="T0" y="T1"/>
                </a:cxn>
                <a:cxn ang="0">
                  <a:pos x="T2" y="T3"/>
                </a:cxn>
                <a:cxn ang="0">
                  <a:pos x="T4" y="T5"/>
                </a:cxn>
                <a:cxn ang="0">
                  <a:pos x="T6" y="T7"/>
                </a:cxn>
                <a:cxn ang="0">
                  <a:pos x="T8" y="T9"/>
                </a:cxn>
                <a:cxn ang="0">
                  <a:pos x="T10" y="T11"/>
                </a:cxn>
                <a:cxn ang="0">
                  <a:pos x="T12" y="T13"/>
                </a:cxn>
              </a:cxnLst>
              <a:rect l="0" t="0" r="r" b="b"/>
              <a:pathLst>
                <a:path w="728" h="348">
                  <a:moveTo>
                    <a:pt x="692" y="0"/>
                  </a:moveTo>
                  <a:lnTo>
                    <a:pt x="0" y="106"/>
                  </a:lnTo>
                  <a:lnTo>
                    <a:pt x="28" y="348"/>
                  </a:lnTo>
                  <a:lnTo>
                    <a:pt x="715" y="237"/>
                  </a:lnTo>
                  <a:lnTo>
                    <a:pt x="728" y="43"/>
                  </a:lnTo>
                  <a:lnTo>
                    <a:pt x="692" y="0"/>
                  </a:lnTo>
                  <a:lnTo>
                    <a:pt x="692" y="0"/>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7843" name="Freeform 19"/>
            <p:cNvSpPr>
              <a:spLocks/>
            </p:cNvSpPr>
            <p:nvPr userDrawn="1"/>
          </p:nvSpPr>
          <p:spPr bwMode="auto">
            <a:xfrm>
              <a:off x="347" y="3693"/>
              <a:ext cx="156" cy="67"/>
            </a:xfrm>
            <a:custGeom>
              <a:avLst/>
              <a:gdLst>
                <a:gd name="T0" fmla="*/ 272 w 312"/>
                <a:gd name="T1" fmla="*/ 0 h 135"/>
                <a:gd name="T2" fmla="*/ 0 w 312"/>
                <a:gd name="T3" fmla="*/ 78 h 135"/>
                <a:gd name="T4" fmla="*/ 312 w 312"/>
                <a:gd name="T5" fmla="*/ 135 h 135"/>
                <a:gd name="T6" fmla="*/ 272 w 312"/>
                <a:gd name="T7" fmla="*/ 0 h 135"/>
                <a:gd name="T8" fmla="*/ 272 w 312"/>
                <a:gd name="T9" fmla="*/ 0 h 135"/>
              </a:gdLst>
              <a:ahLst/>
              <a:cxnLst>
                <a:cxn ang="0">
                  <a:pos x="T0" y="T1"/>
                </a:cxn>
                <a:cxn ang="0">
                  <a:pos x="T2" y="T3"/>
                </a:cxn>
                <a:cxn ang="0">
                  <a:pos x="T4" y="T5"/>
                </a:cxn>
                <a:cxn ang="0">
                  <a:pos x="T6" y="T7"/>
                </a:cxn>
                <a:cxn ang="0">
                  <a:pos x="T8" y="T9"/>
                </a:cxn>
              </a:cxnLst>
              <a:rect l="0" t="0" r="r" b="b"/>
              <a:pathLst>
                <a:path w="312" h="135">
                  <a:moveTo>
                    <a:pt x="272" y="0"/>
                  </a:moveTo>
                  <a:lnTo>
                    <a:pt x="0" y="78"/>
                  </a:lnTo>
                  <a:lnTo>
                    <a:pt x="312" y="135"/>
                  </a:lnTo>
                  <a:lnTo>
                    <a:pt x="272" y="0"/>
                  </a:lnTo>
                  <a:lnTo>
                    <a:pt x="272" y="0"/>
                  </a:ln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grpSp>
          <p:nvGrpSpPr>
            <p:cNvPr id="77844" name="Group 20"/>
            <p:cNvGrpSpPr>
              <a:grpSpLocks/>
            </p:cNvGrpSpPr>
            <p:nvPr userDrawn="1"/>
          </p:nvGrpSpPr>
          <p:grpSpPr bwMode="auto">
            <a:xfrm>
              <a:off x="5" y="3490"/>
              <a:ext cx="1124" cy="780"/>
              <a:chOff x="5" y="3490"/>
              <a:chExt cx="1124" cy="780"/>
            </a:xfrm>
          </p:grpSpPr>
          <p:grpSp>
            <p:nvGrpSpPr>
              <p:cNvPr id="77845" name="Group 21"/>
              <p:cNvGrpSpPr>
                <a:grpSpLocks/>
              </p:cNvGrpSpPr>
              <p:nvPr userDrawn="1"/>
            </p:nvGrpSpPr>
            <p:grpSpPr bwMode="auto">
              <a:xfrm>
                <a:off x="499" y="3562"/>
                <a:ext cx="548" cy="708"/>
                <a:chOff x="499" y="3562"/>
                <a:chExt cx="548" cy="708"/>
              </a:xfrm>
            </p:grpSpPr>
            <p:sp>
              <p:nvSpPr>
                <p:cNvPr id="77846" name="Freeform 22"/>
                <p:cNvSpPr>
                  <a:spLocks/>
                </p:cNvSpPr>
                <p:nvPr userDrawn="1"/>
              </p:nvSpPr>
              <p:spPr bwMode="auto">
                <a:xfrm>
                  <a:off x="499" y="3587"/>
                  <a:ext cx="157" cy="87"/>
                </a:xfrm>
                <a:custGeom>
                  <a:avLst/>
                  <a:gdLst>
                    <a:gd name="T0" fmla="*/ 0 w 313"/>
                    <a:gd name="T1" fmla="*/ 107 h 175"/>
                    <a:gd name="T2" fmla="*/ 114 w 313"/>
                    <a:gd name="T3" fmla="*/ 10 h 175"/>
                    <a:gd name="T4" fmla="*/ 213 w 313"/>
                    <a:gd name="T5" fmla="*/ 0 h 175"/>
                    <a:gd name="T6" fmla="*/ 292 w 313"/>
                    <a:gd name="T7" fmla="*/ 27 h 175"/>
                    <a:gd name="T8" fmla="*/ 313 w 313"/>
                    <a:gd name="T9" fmla="*/ 91 h 175"/>
                    <a:gd name="T10" fmla="*/ 167 w 313"/>
                    <a:gd name="T11" fmla="*/ 67 h 175"/>
                    <a:gd name="T12" fmla="*/ 74 w 313"/>
                    <a:gd name="T13" fmla="*/ 101 h 175"/>
                    <a:gd name="T14" fmla="*/ 13 w 313"/>
                    <a:gd name="T15" fmla="*/ 175 h 175"/>
                    <a:gd name="T16" fmla="*/ 0 w 313"/>
                    <a:gd name="T17" fmla="*/ 107 h 175"/>
                    <a:gd name="T18" fmla="*/ 0 w 313"/>
                    <a:gd name="T19" fmla="*/ 107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lnTo>
                        <a:pt x="0" y="107"/>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7847" name="Freeform 23"/>
                <p:cNvSpPr>
                  <a:spLocks/>
                </p:cNvSpPr>
                <p:nvPr userDrawn="1"/>
              </p:nvSpPr>
              <p:spPr bwMode="auto">
                <a:xfrm>
                  <a:off x="636" y="4137"/>
                  <a:ext cx="115" cy="133"/>
                </a:xfrm>
                <a:custGeom>
                  <a:avLst/>
                  <a:gdLst>
                    <a:gd name="T0" fmla="*/ 0 w 230"/>
                    <a:gd name="T1" fmla="*/ 40 h 266"/>
                    <a:gd name="T2" fmla="*/ 160 w 230"/>
                    <a:gd name="T3" fmla="*/ 266 h 266"/>
                    <a:gd name="T4" fmla="*/ 230 w 230"/>
                    <a:gd name="T5" fmla="*/ 251 h 266"/>
                    <a:gd name="T6" fmla="*/ 223 w 230"/>
                    <a:gd name="T7" fmla="*/ 17 h 266"/>
                    <a:gd name="T8" fmla="*/ 166 w 230"/>
                    <a:gd name="T9" fmla="*/ 0 h 266"/>
                    <a:gd name="T10" fmla="*/ 179 w 230"/>
                    <a:gd name="T11" fmla="*/ 197 h 266"/>
                    <a:gd name="T12" fmla="*/ 71 w 230"/>
                    <a:gd name="T13" fmla="*/ 4 h 266"/>
                    <a:gd name="T14" fmla="*/ 0 w 230"/>
                    <a:gd name="T15" fmla="*/ 40 h 266"/>
                    <a:gd name="T16" fmla="*/ 0 w 230"/>
                    <a:gd name="T17" fmla="*/ 40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0" h="266">
                      <a:moveTo>
                        <a:pt x="0" y="40"/>
                      </a:moveTo>
                      <a:lnTo>
                        <a:pt x="160" y="266"/>
                      </a:lnTo>
                      <a:lnTo>
                        <a:pt x="230" y="251"/>
                      </a:lnTo>
                      <a:lnTo>
                        <a:pt x="223" y="17"/>
                      </a:lnTo>
                      <a:lnTo>
                        <a:pt x="166" y="0"/>
                      </a:lnTo>
                      <a:lnTo>
                        <a:pt x="179" y="197"/>
                      </a:lnTo>
                      <a:lnTo>
                        <a:pt x="71" y="4"/>
                      </a:lnTo>
                      <a:lnTo>
                        <a:pt x="0" y="40"/>
                      </a:lnTo>
                      <a:lnTo>
                        <a:pt x="0" y="4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7848" name="Freeform 24"/>
                <p:cNvSpPr>
                  <a:spLocks/>
                </p:cNvSpPr>
                <p:nvPr userDrawn="1"/>
              </p:nvSpPr>
              <p:spPr bwMode="auto">
                <a:xfrm>
                  <a:off x="1004" y="3562"/>
                  <a:ext cx="43" cy="117"/>
                </a:xfrm>
                <a:custGeom>
                  <a:avLst/>
                  <a:gdLst>
                    <a:gd name="T0" fmla="*/ 0 w 87"/>
                    <a:gd name="T1" fmla="*/ 19 h 234"/>
                    <a:gd name="T2" fmla="*/ 36 w 87"/>
                    <a:gd name="T3" fmla="*/ 93 h 234"/>
                    <a:gd name="T4" fmla="*/ 44 w 87"/>
                    <a:gd name="T5" fmla="*/ 154 h 234"/>
                    <a:gd name="T6" fmla="*/ 27 w 87"/>
                    <a:gd name="T7" fmla="*/ 234 h 234"/>
                    <a:gd name="T8" fmla="*/ 80 w 87"/>
                    <a:gd name="T9" fmla="*/ 220 h 234"/>
                    <a:gd name="T10" fmla="*/ 87 w 87"/>
                    <a:gd name="T11" fmla="*/ 116 h 234"/>
                    <a:gd name="T12" fmla="*/ 46 w 87"/>
                    <a:gd name="T13" fmla="*/ 0 h 234"/>
                    <a:gd name="T14" fmla="*/ 0 w 87"/>
                    <a:gd name="T15" fmla="*/ 19 h 234"/>
                    <a:gd name="T16" fmla="*/ 0 w 87"/>
                    <a:gd name="T17" fmla="*/ 1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7" h="234">
                      <a:moveTo>
                        <a:pt x="0" y="19"/>
                      </a:moveTo>
                      <a:lnTo>
                        <a:pt x="36" y="93"/>
                      </a:lnTo>
                      <a:lnTo>
                        <a:pt x="44" y="154"/>
                      </a:lnTo>
                      <a:lnTo>
                        <a:pt x="27" y="234"/>
                      </a:lnTo>
                      <a:lnTo>
                        <a:pt x="80" y="220"/>
                      </a:lnTo>
                      <a:lnTo>
                        <a:pt x="87" y="116"/>
                      </a:lnTo>
                      <a:lnTo>
                        <a:pt x="46" y="0"/>
                      </a:lnTo>
                      <a:lnTo>
                        <a:pt x="0" y="19"/>
                      </a:lnTo>
                      <a:lnTo>
                        <a:pt x="0" y="19"/>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grpSp>
          <p:sp>
            <p:nvSpPr>
              <p:cNvPr id="77849" name="Freeform 25"/>
              <p:cNvSpPr>
                <a:spLocks/>
              </p:cNvSpPr>
              <p:nvPr userDrawn="1"/>
            </p:nvSpPr>
            <p:spPr bwMode="auto">
              <a:xfrm>
                <a:off x="76" y="3732"/>
                <a:ext cx="595" cy="250"/>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Lst>
                <a:ahLst/>
                <a:cxnLst>
                  <a:cxn ang="0">
                    <a:pos x="T0" y="T1"/>
                  </a:cxn>
                  <a:cxn ang="0">
                    <a:pos x="T2" y="T3"/>
                  </a:cxn>
                  <a:cxn ang="0">
                    <a:pos x="T4" y="T5"/>
                  </a:cxn>
                  <a:cxn ang="0">
                    <a:pos x="T6" y="T7"/>
                  </a:cxn>
                  <a:cxn ang="0">
                    <a:pos x="T8" y="T9"/>
                  </a:cxn>
                  <a:cxn ang="0">
                    <a:pos x="T10" y="T11"/>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7850" name="Freeform 26"/>
              <p:cNvSpPr>
                <a:spLocks/>
              </p:cNvSpPr>
              <p:nvPr userDrawn="1"/>
            </p:nvSpPr>
            <p:spPr bwMode="auto">
              <a:xfrm>
                <a:off x="260" y="3886"/>
                <a:ext cx="244" cy="148"/>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7851" name="Freeform 27"/>
              <p:cNvSpPr>
                <a:spLocks/>
              </p:cNvSpPr>
              <p:nvPr userDrawn="1"/>
            </p:nvSpPr>
            <p:spPr bwMode="auto">
              <a:xfrm>
                <a:off x="565" y="3680"/>
                <a:ext cx="107" cy="238"/>
              </a:xfrm>
              <a:custGeom>
                <a:avLst/>
                <a:gdLst>
                  <a:gd name="T0" fmla="*/ 24 w 213"/>
                  <a:gd name="T1" fmla="*/ 0 h 478"/>
                  <a:gd name="T2" fmla="*/ 91 w 213"/>
                  <a:gd name="T3" fmla="*/ 25 h 478"/>
                  <a:gd name="T4" fmla="*/ 80 w 213"/>
                  <a:gd name="T5" fmla="*/ 192 h 478"/>
                  <a:gd name="T6" fmla="*/ 106 w 213"/>
                  <a:gd name="T7" fmla="*/ 327 h 478"/>
                  <a:gd name="T8" fmla="*/ 213 w 213"/>
                  <a:gd name="T9" fmla="*/ 451 h 478"/>
                  <a:gd name="T10" fmla="*/ 97 w 213"/>
                  <a:gd name="T11" fmla="*/ 478 h 478"/>
                  <a:gd name="T12" fmla="*/ 30 w 213"/>
                  <a:gd name="T13" fmla="*/ 344 h 478"/>
                  <a:gd name="T14" fmla="*/ 0 w 213"/>
                  <a:gd name="T15" fmla="*/ 57 h 478"/>
                  <a:gd name="T16" fmla="*/ 24 w 213"/>
                  <a:gd name="T17" fmla="*/ 0 h 478"/>
                  <a:gd name="T18" fmla="*/ 24 w 213"/>
                  <a:gd name="T19" fmla="*/ 0 h 4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lnTo>
                      <a:pt x="24" y="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grpSp>
            <p:nvGrpSpPr>
              <p:cNvPr id="77852" name="Group 28"/>
              <p:cNvGrpSpPr>
                <a:grpSpLocks/>
              </p:cNvGrpSpPr>
              <p:nvPr userDrawn="1"/>
            </p:nvGrpSpPr>
            <p:grpSpPr bwMode="auto">
              <a:xfrm>
                <a:off x="5" y="3490"/>
                <a:ext cx="1124" cy="678"/>
                <a:chOff x="5" y="3490"/>
                <a:chExt cx="1124" cy="678"/>
              </a:xfrm>
            </p:grpSpPr>
            <p:sp>
              <p:nvSpPr>
                <p:cNvPr id="77853" name="Freeform 29"/>
                <p:cNvSpPr>
                  <a:spLocks/>
                </p:cNvSpPr>
                <p:nvPr userDrawn="1"/>
              </p:nvSpPr>
              <p:spPr bwMode="auto">
                <a:xfrm>
                  <a:off x="669" y="4048"/>
                  <a:ext cx="75" cy="87"/>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7854" name="Freeform 30"/>
                <p:cNvSpPr>
                  <a:spLocks/>
                </p:cNvSpPr>
                <p:nvPr userDrawn="1"/>
              </p:nvSpPr>
              <p:spPr bwMode="auto">
                <a:xfrm>
                  <a:off x="5" y="3728"/>
                  <a:ext cx="842" cy="440"/>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7855" name="Freeform 31"/>
                <p:cNvSpPr>
                  <a:spLocks/>
                </p:cNvSpPr>
                <p:nvPr userDrawn="1"/>
              </p:nvSpPr>
              <p:spPr bwMode="auto">
                <a:xfrm>
                  <a:off x="106" y="3770"/>
                  <a:ext cx="80" cy="167"/>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7856" name="Freeform 32"/>
                <p:cNvSpPr>
                  <a:spLocks/>
                </p:cNvSpPr>
                <p:nvPr userDrawn="1"/>
              </p:nvSpPr>
              <p:spPr bwMode="auto">
                <a:xfrm>
                  <a:off x="449" y="3490"/>
                  <a:ext cx="322" cy="594"/>
                </a:xfrm>
                <a:custGeom>
                  <a:avLst/>
                  <a:gdLst>
                    <a:gd name="T0" fmla="*/ 218 w 642"/>
                    <a:gd name="T1" fmla="*/ 896 h 1188"/>
                    <a:gd name="T2" fmla="*/ 0 w 642"/>
                    <a:gd name="T3" fmla="*/ 124 h 1188"/>
                    <a:gd name="T4" fmla="*/ 81 w 642"/>
                    <a:gd name="T5" fmla="*/ 38 h 1188"/>
                    <a:gd name="T6" fmla="*/ 258 w 642"/>
                    <a:gd name="T7" fmla="*/ 0 h 1188"/>
                    <a:gd name="T8" fmla="*/ 399 w 642"/>
                    <a:gd name="T9" fmla="*/ 57 h 1188"/>
                    <a:gd name="T10" fmla="*/ 642 w 642"/>
                    <a:gd name="T11" fmla="*/ 1188 h 1188"/>
                    <a:gd name="T12" fmla="*/ 555 w 642"/>
                    <a:gd name="T13" fmla="*/ 1091 h 1188"/>
                    <a:gd name="T14" fmla="*/ 355 w 642"/>
                    <a:gd name="T15" fmla="*/ 97 h 1188"/>
                    <a:gd name="T16" fmla="*/ 226 w 642"/>
                    <a:gd name="T17" fmla="*/ 61 h 1188"/>
                    <a:gd name="T18" fmla="*/ 119 w 642"/>
                    <a:gd name="T19" fmla="*/ 74 h 1188"/>
                    <a:gd name="T20" fmla="*/ 76 w 642"/>
                    <a:gd name="T21" fmla="*/ 141 h 1188"/>
                    <a:gd name="T22" fmla="*/ 306 w 642"/>
                    <a:gd name="T23" fmla="*/ 924 h 1188"/>
                    <a:gd name="T24" fmla="*/ 218 w 642"/>
                    <a:gd name="T25" fmla="*/ 896 h 1188"/>
                    <a:gd name="T26" fmla="*/ 218 w 642"/>
                    <a:gd name="T27" fmla="*/ 896 h 1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lnTo>
                        <a:pt x="218" y="896"/>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7857" name="Freeform 33"/>
                <p:cNvSpPr>
                  <a:spLocks/>
                </p:cNvSpPr>
                <p:nvPr userDrawn="1"/>
              </p:nvSpPr>
              <p:spPr bwMode="auto">
                <a:xfrm>
                  <a:off x="578" y="3650"/>
                  <a:ext cx="96" cy="252"/>
                </a:xfrm>
                <a:custGeom>
                  <a:avLst/>
                  <a:gdLst>
                    <a:gd name="T0" fmla="*/ 0 w 192"/>
                    <a:gd name="T1" fmla="*/ 27 h 504"/>
                    <a:gd name="T2" fmla="*/ 76 w 192"/>
                    <a:gd name="T3" fmla="*/ 194 h 504"/>
                    <a:gd name="T4" fmla="*/ 113 w 192"/>
                    <a:gd name="T5" fmla="*/ 318 h 504"/>
                    <a:gd name="T6" fmla="*/ 116 w 192"/>
                    <a:gd name="T7" fmla="*/ 504 h 504"/>
                    <a:gd name="T8" fmla="*/ 192 w 192"/>
                    <a:gd name="T9" fmla="*/ 504 h 504"/>
                    <a:gd name="T10" fmla="*/ 187 w 192"/>
                    <a:gd name="T11" fmla="*/ 360 h 504"/>
                    <a:gd name="T12" fmla="*/ 162 w 192"/>
                    <a:gd name="T13" fmla="*/ 208 h 504"/>
                    <a:gd name="T14" fmla="*/ 99 w 192"/>
                    <a:gd name="T15" fmla="*/ 59 h 504"/>
                    <a:gd name="T16" fmla="*/ 63 w 192"/>
                    <a:gd name="T17" fmla="*/ 0 h 504"/>
                    <a:gd name="T18" fmla="*/ 0 w 192"/>
                    <a:gd name="T19" fmla="*/ 27 h 504"/>
                    <a:gd name="T20" fmla="*/ 0 w 192"/>
                    <a:gd name="T21" fmla="*/ 27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lnTo>
                        <a:pt x="0" y="27"/>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7858" name="Freeform 34"/>
                <p:cNvSpPr>
                  <a:spLocks/>
                </p:cNvSpPr>
                <p:nvPr userDrawn="1"/>
              </p:nvSpPr>
              <p:spPr bwMode="auto">
                <a:xfrm>
                  <a:off x="328" y="3630"/>
                  <a:ext cx="195" cy="135"/>
                </a:xfrm>
                <a:custGeom>
                  <a:avLst/>
                  <a:gdLst>
                    <a:gd name="T0" fmla="*/ 297 w 390"/>
                    <a:gd name="T1" fmla="*/ 0 h 269"/>
                    <a:gd name="T2" fmla="*/ 257 w 390"/>
                    <a:gd name="T3" fmla="*/ 17 h 269"/>
                    <a:gd name="T4" fmla="*/ 253 w 390"/>
                    <a:gd name="T5" fmla="*/ 66 h 269"/>
                    <a:gd name="T6" fmla="*/ 0 w 390"/>
                    <a:gd name="T7" fmla="*/ 169 h 269"/>
                    <a:gd name="T8" fmla="*/ 0 w 390"/>
                    <a:gd name="T9" fmla="*/ 222 h 269"/>
                    <a:gd name="T10" fmla="*/ 284 w 390"/>
                    <a:gd name="T11" fmla="*/ 226 h 269"/>
                    <a:gd name="T12" fmla="*/ 320 w 390"/>
                    <a:gd name="T13" fmla="*/ 269 h 269"/>
                    <a:gd name="T14" fmla="*/ 390 w 390"/>
                    <a:gd name="T15" fmla="*/ 266 h 269"/>
                    <a:gd name="T16" fmla="*/ 383 w 390"/>
                    <a:gd name="T17" fmla="*/ 190 h 269"/>
                    <a:gd name="T18" fmla="*/ 116 w 390"/>
                    <a:gd name="T19" fmla="*/ 176 h 269"/>
                    <a:gd name="T20" fmla="*/ 333 w 390"/>
                    <a:gd name="T21" fmla="*/ 89 h 269"/>
                    <a:gd name="T22" fmla="*/ 297 w 390"/>
                    <a:gd name="T23" fmla="*/ 0 h 269"/>
                    <a:gd name="T24" fmla="*/ 297 w 390"/>
                    <a:gd name="T25" fmla="*/ 0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lnTo>
                        <a:pt x="297" y="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7859" name="Freeform 35"/>
                <p:cNvSpPr>
                  <a:spLocks/>
                </p:cNvSpPr>
                <p:nvPr userDrawn="1"/>
              </p:nvSpPr>
              <p:spPr bwMode="auto">
                <a:xfrm>
                  <a:off x="658" y="3538"/>
                  <a:ext cx="471" cy="212"/>
                </a:xfrm>
                <a:custGeom>
                  <a:avLst/>
                  <a:gdLst>
                    <a:gd name="T0" fmla="*/ 0 w 941"/>
                    <a:gd name="T1" fmla="*/ 131 h 424"/>
                    <a:gd name="T2" fmla="*/ 863 w 941"/>
                    <a:gd name="T3" fmla="*/ 0 h 424"/>
                    <a:gd name="T4" fmla="*/ 926 w 941"/>
                    <a:gd name="T5" fmla="*/ 78 h 424"/>
                    <a:gd name="T6" fmla="*/ 941 w 941"/>
                    <a:gd name="T7" fmla="*/ 181 h 424"/>
                    <a:gd name="T8" fmla="*/ 903 w 941"/>
                    <a:gd name="T9" fmla="*/ 282 h 424"/>
                    <a:gd name="T10" fmla="*/ 57 w 941"/>
                    <a:gd name="T11" fmla="*/ 424 h 424"/>
                    <a:gd name="T12" fmla="*/ 53 w 941"/>
                    <a:gd name="T13" fmla="*/ 384 h 424"/>
                    <a:gd name="T14" fmla="*/ 863 w 941"/>
                    <a:gd name="T15" fmla="*/ 242 h 424"/>
                    <a:gd name="T16" fmla="*/ 893 w 941"/>
                    <a:gd name="T17" fmla="*/ 145 h 424"/>
                    <a:gd name="T18" fmla="*/ 840 w 941"/>
                    <a:gd name="T19" fmla="*/ 57 h 424"/>
                    <a:gd name="T20" fmla="*/ 0 w 941"/>
                    <a:gd name="T21" fmla="*/ 185 h 424"/>
                    <a:gd name="T22" fmla="*/ 0 w 941"/>
                    <a:gd name="T23" fmla="*/ 131 h 424"/>
                    <a:gd name="T24" fmla="*/ 0 w 941"/>
                    <a:gd name="T25" fmla="*/ 131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lnTo>
                        <a:pt x="0" y="131"/>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7860" name="Freeform 36"/>
                <p:cNvSpPr>
                  <a:spLocks/>
                </p:cNvSpPr>
                <p:nvPr userDrawn="1"/>
              </p:nvSpPr>
              <p:spPr bwMode="auto">
                <a:xfrm>
                  <a:off x="717" y="3606"/>
                  <a:ext cx="245" cy="86"/>
                </a:xfrm>
                <a:custGeom>
                  <a:avLst/>
                  <a:gdLst>
                    <a:gd name="T0" fmla="*/ 0 w 488"/>
                    <a:gd name="T1" fmla="*/ 126 h 173"/>
                    <a:gd name="T2" fmla="*/ 66 w 488"/>
                    <a:gd name="T3" fmla="*/ 173 h 173"/>
                    <a:gd name="T4" fmla="*/ 222 w 488"/>
                    <a:gd name="T5" fmla="*/ 166 h 173"/>
                    <a:gd name="T6" fmla="*/ 418 w 488"/>
                    <a:gd name="T7" fmla="*/ 116 h 173"/>
                    <a:gd name="T8" fmla="*/ 488 w 488"/>
                    <a:gd name="T9" fmla="*/ 42 h 173"/>
                    <a:gd name="T10" fmla="*/ 443 w 488"/>
                    <a:gd name="T11" fmla="*/ 2 h 173"/>
                    <a:gd name="T12" fmla="*/ 253 w 488"/>
                    <a:gd name="T13" fmla="*/ 0 h 173"/>
                    <a:gd name="T14" fmla="*/ 110 w 488"/>
                    <a:gd name="T15" fmla="*/ 12 h 173"/>
                    <a:gd name="T16" fmla="*/ 15 w 488"/>
                    <a:gd name="T17" fmla="*/ 76 h 173"/>
                    <a:gd name="T18" fmla="*/ 112 w 488"/>
                    <a:gd name="T19" fmla="*/ 95 h 173"/>
                    <a:gd name="T20" fmla="*/ 275 w 488"/>
                    <a:gd name="T21" fmla="*/ 53 h 173"/>
                    <a:gd name="T22" fmla="*/ 416 w 488"/>
                    <a:gd name="T23" fmla="*/ 53 h 173"/>
                    <a:gd name="T24" fmla="*/ 268 w 488"/>
                    <a:gd name="T25" fmla="*/ 110 h 173"/>
                    <a:gd name="T26" fmla="*/ 142 w 488"/>
                    <a:gd name="T27" fmla="*/ 126 h 173"/>
                    <a:gd name="T28" fmla="*/ 0 w 488"/>
                    <a:gd name="T29" fmla="*/ 126 h 173"/>
                    <a:gd name="T30" fmla="*/ 0 w 488"/>
                    <a:gd name="T31" fmla="*/ 126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lnTo>
                        <a:pt x="0" y="126"/>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grpSp>
        </p:grpSp>
      </p:grpSp>
      <p:grpSp>
        <p:nvGrpSpPr>
          <p:cNvPr id="77861" name="Group 37"/>
          <p:cNvGrpSpPr>
            <a:grpSpLocks/>
          </p:cNvGrpSpPr>
          <p:nvPr/>
        </p:nvGrpSpPr>
        <p:grpSpPr bwMode="auto">
          <a:xfrm>
            <a:off x="8680450" y="2116138"/>
            <a:ext cx="385763" cy="4308475"/>
            <a:chOff x="5468" y="1333"/>
            <a:chExt cx="243" cy="2714"/>
          </a:xfrm>
        </p:grpSpPr>
        <p:sp>
          <p:nvSpPr>
            <p:cNvPr id="77862" name="Freeform 38"/>
            <p:cNvSpPr>
              <a:spLocks/>
            </p:cNvSpPr>
            <p:nvPr userDrawn="1"/>
          </p:nvSpPr>
          <p:spPr bwMode="auto">
            <a:xfrm flipH="1">
              <a:off x="5468" y="2620"/>
              <a:ext cx="205" cy="1427"/>
            </a:xfrm>
            <a:custGeom>
              <a:avLst/>
              <a:gdLst>
                <a:gd name="T0" fmla="*/ 692 w 772"/>
                <a:gd name="T1" fmla="*/ 3156 h 3266"/>
                <a:gd name="T2" fmla="*/ 380 w 772"/>
                <a:gd name="T3" fmla="*/ 2945 h 3266"/>
                <a:gd name="T4" fmla="*/ 319 w 772"/>
                <a:gd name="T5" fmla="*/ 2783 h 3266"/>
                <a:gd name="T6" fmla="*/ 371 w 772"/>
                <a:gd name="T7" fmla="*/ 2542 h 3266"/>
                <a:gd name="T8" fmla="*/ 591 w 772"/>
                <a:gd name="T9" fmla="*/ 2251 h 3266"/>
                <a:gd name="T10" fmla="*/ 641 w 772"/>
                <a:gd name="T11" fmla="*/ 2070 h 3266"/>
                <a:gd name="T12" fmla="*/ 591 w 772"/>
                <a:gd name="T13" fmla="*/ 1948 h 3266"/>
                <a:gd name="T14" fmla="*/ 401 w 772"/>
                <a:gd name="T15" fmla="*/ 1859 h 3266"/>
                <a:gd name="T16" fmla="*/ 361 w 772"/>
                <a:gd name="T17" fmla="*/ 1747 h 3266"/>
                <a:gd name="T18" fmla="*/ 430 w 772"/>
                <a:gd name="T19" fmla="*/ 1587 h 3266"/>
                <a:gd name="T20" fmla="*/ 741 w 772"/>
                <a:gd name="T21" fmla="*/ 1156 h 3266"/>
                <a:gd name="T22" fmla="*/ 772 w 772"/>
                <a:gd name="T23" fmla="*/ 945 h 3266"/>
                <a:gd name="T24" fmla="*/ 692 w 772"/>
                <a:gd name="T25" fmla="*/ 713 h 3266"/>
                <a:gd name="T26" fmla="*/ 430 w 772"/>
                <a:gd name="T27" fmla="*/ 603 h 3266"/>
                <a:gd name="T28" fmla="*/ 200 w 772"/>
                <a:gd name="T29" fmla="*/ 422 h 3266"/>
                <a:gd name="T30" fmla="*/ 0 w 772"/>
                <a:gd name="T31" fmla="*/ 0 h 3266"/>
                <a:gd name="T32" fmla="*/ 29 w 772"/>
                <a:gd name="T33" fmla="*/ 382 h 3266"/>
                <a:gd name="T34" fmla="*/ 179 w 772"/>
                <a:gd name="T35" fmla="*/ 612 h 3266"/>
                <a:gd name="T36" fmla="*/ 380 w 772"/>
                <a:gd name="T37" fmla="*/ 753 h 3266"/>
                <a:gd name="T38" fmla="*/ 601 w 772"/>
                <a:gd name="T39" fmla="*/ 833 h 3266"/>
                <a:gd name="T40" fmla="*/ 612 w 772"/>
                <a:gd name="T41" fmla="*/ 1044 h 3266"/>
                <a:gd name="T42" fmla="*/ 500 w 772"/>
                <a:gd name="T43" fmla="*/ 1266 h 3266"/>
                <a:gd name="T44" fmla="*/ 240 w 772"/>
                <a:gd name="T45" fmla="*/ 1658 h 3266"/>
                <a:gd name="T46" fmla="*/ 230 w 772"/>
                <a:gd name="T47" fmla="*/ 1909 h 3266"/>
                <a:gd name="T48" fmla="*/ 471 w 772"/>
                <a:gd name="T49" fmla="*/ 2049 h 3266"/>
                <a:gd name="T50" fmla="*/ 460 w 772"/>
                <a:gd name="T51" fmla="*/ 2180 h 3266"/>
                <a:gd name="T52" fmla="*/ 249 w 772"/>
                <a:gd name="T53" fmla="*/ 2452 h 3266"/>
                <a:gd name="T54" fmla="*/ 160 w 772"/>
                <a:gd name="T55" fmla="*/ 2713 h 3266"/>
                <a:gd name="T56" fmla="*/ 240 w 772"/>
                <a:gd name="T57" fmla="*/ 2994 h 3266"/>
                <a:gd name="T58" fmla="*/ 430 w 772"/>
                <a:gd name="T59" fmla="*/ 3144 h 3266"/>
                <a:gd name="T60" fmla="*/ 671 w 772"/>
                <a:gd name="T61" fmla="*/ 3266 h 3266"/>
                <a:gd name="T62" fmla="*/ 692 w 772"/>
                <a:gd name="T63" fmla="*/ 3156 h 3266"/>
                <a:gd name="T64" fmla="*/ 692 w 772"/>
                <a:gd name="T65" fmla="*/ 3156 h 3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7863" name="Freeform 39"/>
            <p:cNvSpPr>
              <a:spLocks/>
            </p:cNvSpPr>
            <p:nvPr userDrawn="1"/>
          </p:nvSpPr>
          <p:spPr bwMode="auto">
            <a:xfrm flipH="1">
              <a:off x="5506" y="1333"/>
              <a:ext cx="205" cy="1633"/>
            </a:xfrm>
            <a:custGeom>
              <a:avLst/>
              <a:gdLst>
                <a:gd name="T0" fmla="*/ 692 w 772"/>
                <a:gd name="T1" fmla="*/ 3156 h 3266"/>
                <a:gd name="T2" fmla="*/ 380 w 772"/>
                <a:gd name="T3" fmla="*/ 2945 h 3266"/>
                <a:gd name="T4" fmla="*/ 319 w 772"/>
                <a:gd name="T5" fmla="*/ 2783 h 3266"/>
                <a:gd name="T6" fmla="*/ 371 w 772"/>
                <a:gd name="T7" fmla="*/ 2542 h 3266"/>
                <a:gd name="T8" fmla="*/ 591 w 772"/>
                <a:gd name="T9" fmla="*/ 2251 h 3266"/>
                <a:gd name="T10" fmla="*/ 641 w 772"/>
                <a:gd name="T11" fmla="*/ 2070 h 3266"/>
                <a:gd name="T12" fmla="*/ 591 w 772"/>
                <a:gd name="T13" fmla="*/ 1948 h 3266"/>
                <a:gd name="T14" fmla="*/ 401 w 772"/>
                <a:gd name="T15" fmla="*/ 1859 h 3266"/>
                <a:gd name="T16" fmla="*/ 361 w 772"/>
                <a:gd name="T17" fmla="*/ 1747 h 3266"/>
                <a:gd name="T18" fmla="*/ 430 w 772"/>
                <a:gd name="T19" fmla="*/ 1587 h 3266"/>
                <a:gd name="T20" fmla="*/ 741 w 772"/>
                <a:gd name="T21" fmla="*/ 1156 h 3266"/>
                <a:gd name="T22" fmla="*/ 772 w 772"/>
                <a:gd name="T23" fmla="*/ 945 h 3266"/>
                <a:gd name="T24" fmla="*/ 692 w 772"/>
                <a:gd name="T25" fmla="*/ 713 h 3266"/>
                <a:gd name="T26" fmla="*/ 430 w 772"/>
                <a:gd name="T27" fmla="*/ 603 h 3266"/>
                <a:gd name="T28" fmla="*/ 200 w 772"/>
                <a:gd name="T29" fmla="*/ 422 h 3266"/>
                <a:gd name="T30" fmla="*/ 0 w 772"/>
                <a:gd name="T31" fmla="*/ 0 h 3266"/>
                <a:gd name="T32" fmla="*/ 29 w 772"/>
                <a:gd name="T33" fmla="*/ 382 h 3266"/>
                <a:gd name="T34" fmla="*/ 179 w 772"/>
                <a:gd name="T35" fmla="*/ 612 h 3266"/>
                <a:gd name="T36" fmla="*/ 380 w 772"/>
                <a:gd name="T37" fmla="*/ 753 h 3266"/>
                <a:gd name="T38" fmla="*/ 601 w 772"/>
                <a:gd name="T39" fmla="*/ 833 h 3266"/>
                <a:gd name="T40" fmla="*/ 612 w 772"/>
                <a:gd name="T41" fmla="*/ 1044 h 3266"/>
                <a:gd name="T42" fmla="*/ 500 w 772"/>
                <a:gd name="T43" fmla="*/ 1266 h 3266"/>
                <a:gd name="T44" fmla="*/ 240 w 772"/>
                <a:gd name="T45" fmla="*/ 1658 h 3266"/>
                <a:gd name="T46" fmla="*/ 230 w 772"/>
                <a:gd name="T47" fmla="*/ 1909 h 3266"/>
                <a:gd name="T48" fmla="*/ 471 w 772"/>
                <a:gd name="T49" fmla="*/ 2049 h 3266"/>
                <a:gd name="T50" fmla="*/ 460 w 772"/>
                <a:gd name="T51" fmla="*/ 2180 h 3266"/>
                <a:gd name="T52" fmla="*/ 249 w 772"/>
                <a:gd name="T53" fmla="*/ 2452 h 3266"/>
                <a:gd name="T54" fmla="*/ 160 w 772"/>
                <a:gd name="T55" fmla="*/ 2713 h 3266"/>
                <a:gd name="T56" fmla="*/ 240 w 772"/>
                <a:gd name="T57" fmla="*/ 2994 h 3266"/>
                <a:gd name="T58" fmla="*/ 430 w 772"/>
                <a:gd name="T59" fmla="*/ 3144 h 3266"/>
                <a:gd name="T60" fmla="*/ 671 w 772"/>
                <a:gd name="T61" fmla="*/ 3266 h 3266"/>
                <a:gd name="T62" fmla="*/ 692 w 772"/>
                <a:gd name="T63" fmla="*/ 3156 h 3266"/>
                <a:gd name="T64" fmla="*/ 692 w 772"/>
                <a:gd name="T65" fmla="*/ 3156 h 3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grpSp>
      <p:grpSp>
        <p:nvGrpSpPr>
          <p:cNvPr id="77864" name="Group 40"/>
          <p:cNvGrpSpPr>
            <a:grpSpLocks/>
          </p:cNvGrpSpPr>
          <p:nvPr/>
        </p:nvGrpSpPr>
        <p:grpSpPr bwMode="auto">
          <a:xfrm>
            <a:off x="7318375" y="90488"/>
            <a:ext cx="2133600" cy="1911350"/>
            <a:chOff x="4610" y="57"/>
            <a:chExt cx="1344" cy="1204"/>
          </a:xfrm>
        </p:grpSpPr>
        <p:grpSp>
          <p:nvGrpSpPr>
            <p:cNvPr id="77865" name="Group 41"/>
            <p:cNvGrpSpPr>
              <a:grpSpLocks/>
            </p:cNvGrpSpPr>
            <p:nvPr userDrawn="1"/>
          </p:nvGrpSpPr>
          <p:grpSpPr bwMode="auto">
            <a:xfrm>
              <a:off x="4610" y="57"/>
              <a:ext cx="1344" cy="1204"/>
              <a:chOff x="4610" y="57"/>
              <a:chExt cx="1344" cy="1204"/>
            </a:xfrm>
          </p:grpSpPr>
          <p:sp>
            <p:nvSpPr>
              <p:cNvPr id="77866" name="Freeform 42"/>
              <p:cNvSpPr>
                <a:spLocks/>
              </p:cNvSpPr>
              <p:nvPr userDrawn="1"/>
            </p:nvSpPr>
            <p:spPr bwMode="auto">
              <a:xfrm rot="-3172564">
                <a:off x="5430" y="1086"/>
                <a:ext cx="62" cy="288"/>
              </a:xfrm>
              <a:custGeom>
                <a:avLst/>
                <a:gdLst>
                  <a:gd name="T0" fmla="*/ 123 w 245"/>
                  <a:gd name="T1" fmla="*/ 9 h 806"/>
                  <a:gd name="T2" fmla="*/ 131 w 245"/>
                  <a:gd name="T3" fmla="*/ 342 h 806"/>
                  <a:gd name="T4" fmla="*/ 0 w 245"/>
                  <a:gd name="T5" fmla="*/ 806 h 806"/>
                  <a:gd name="T6" fmla="*/ 79 w 245"/>
                  <a:gd name="T7" fmla="*/ 789 h 806"/>
                  <a:gd name="T8" fmla="*/ 218 w 245"/>
                  <a:gd name="T9" fmla="*/ 376 h 806"/>
                  <a:gd name="T10" fmla="*/ 245 w 245"/>
                  <a:gd name="T11" fmla="*/ 0 h 806"/>
                  <a:gd name="T12" fmla="*/ 123 w 245"/>
                  <a:gd name="T13" fmla="*/ 9 h 806"/>
                  <a:gd name="T14" fmla="*/ 123 w 245"/>
                  <a:gd name="T15" fmla="*/ 9 h 8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5" h="806">
                    <a:moveTo>
                      <a:pt x="123" y="9"/>
                    </a:moveTo>
                    <a:lnTo>
                      <a:pt x="131" y="342"/>
                    </a:lnTo>
                    <a:lnTo>
                      <a:pt x="0" y="806"/>
                    </a:lnTo>
                    <a:lnTo>
                      <a:pt x="79" y="789"/>
                    </a:lnTo>
                    <a:lnTo>
                      <a:pt x="218" y="376"/>
                    </a:lnTo>
                    <a:lnTo>
                      <a:pt x="245" y="0"/>
                    </a:lnTo>
                    <a:lnTo>
                      <a:pt x="123" y="9"/>
                    </a:lnTo>
                    <a:lnTo>
                      <a:pt x="123" y="9"/>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grpSp>
            <p:nvGrpSpPr>
              <p:cNvPr id="77867" name="Group 43"/>
              <p:cNvGrpSpPr>
                <a:grpSpLocks/>
              </p:cNvGrpSpPr>
              <p:nvPr userDrawn="1"/>
            </p:nvGrpSpPr>
            <p:grpSpPr bwMode="auto">
              <a:xfrm>
                <a:off x="4610" y="57"/>
                <a:ext cx="1344" cy="985"/>
                <a:chOff x="4610" y="57"/>
                <a:chExt cx="1344" cy="985"/>
              </a:xfrm>
            </p:grpSpPr>
            <p:sp>
              <p:nvSpPr>
                <p:cNvPr id="77868" name="Freeform 44"/>
                <p:cNvSpPr>
                  <a:spLocks/>
                </p:cNvSpPr>
                <p:nvPr userDrawn="1"/>
              </p:nvSpPr>
              <p:spPr bwMode="auto">
                <a:xfrm rot="-3172564">
                  <a:off x="4966" y="71"/>
                  <a:ext cx="153" cy="125"/>
                </a:xfrm>
                <a:custGeom>
                  <a:avLst/>
                  <a:gdLst>
                    <a:gd name="T0" fmla="*/ 0 w 604"/>
                    <a:gd name="T1" fmla="*/ 0 h 349"/>
                    <a:gd name="T2" fmla="*/ 298 w 604"/>
                    <a:gd name="T3" fmla="*/ 184 h 349"/>
                    <a:gd name="T4" fmla="*/ 500 w 604"/>
                    <a:gd name="T5" fmla="*/ 349 h 349"/>
                    <a:gd name="T6" fmla="*/ 604 w 604"/>
                    <a:gd name="T7" fmla="*/ 140 h 349"/>
                    <a:gd name="T8" fmla="*/ 359 w 604"/>
                    <a:gd name="T9" fmla="*/ 9 h 349"/>
                    <a:gd name="T10" fmla="*/ 464 w 604"/>
                    <a:gd name="T11" fmla="*/ 184 h 349"/>
                    <a:gd name="T12" fmla="*/ 131 w 604"/>
                    <a:gd name="T13" fmla="*/ 17 h 349"/>
                    <a:gd name="T14" fmla="*/ 0 w 604"/>
                    <a:gd name="T15" fmla="*/ 0 h 349"/>
                    <a:gd name="T16" fmla="*/ 0 w 604"/>
                    <a:gd name="T17" fmla="*/ 0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4" h="349">
                      <a:moveTo>
                        <a:pt x="0" y="0"/>
                      </a:moveTo>
                      <a:lnTo>
                        <a:pt x="298" y="184"/>
                      </a:lnTo>
                      <a:lnTo>
                        <a:pt x="500" y="349"/>
                      </a:lnTo>
                      <a:lnTo>
                        <a:pt x="604" y="140"/>
                      </a:lnTo>
                      <a:lnTo>
                        <a:pt x="359" y="9"/>
                      </a:lnTo>
                      <a:lnTo>
                        <a:pt x="464" y="184"/>
                      </a:lnTo>
                      <a:lnTo>
                        <a:pt x="131" y="17"/>
                      </a:lnTo>
                      <a:lnTo>
                        <a:pt x="0" y="0"/>
                      </a:lnTo>
                      <a:lnTo>
                        <a:pt x="0" y="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7869" name="Freeform 45"/>
                <p:cNvSpPr>
                  <a:spLocks/>
                </p:cNvSpPr>
                <p:nvPr userDrawn="1"/>
              </p:nvSpPr>
              <p:spPr bwMode="auto">
                <a:xfrm rot="-3172564">
                  <a:off x="5048" y="332"/>
                  <a:ext cx="269" cy="438"/>
                </a:xfrm>
                <a:custGeom>
                  <a:avLst/>
                  <a:gdLst>
                    <a:gd name="T0" fmla="*/ 741 w 1064"/>
                    <a:gd name="T1" fmla="*/ 129 h 1230"/>
                    <a:gd name="T2" fmla="*/ 485 w 1064"/>
                    <a:gd name="T3" fmla="*/ 352 h 1230"/>
                    <a:gd name="T4" fmla="*/ 163 w 1064"/>
                    <a:gd name="T5" fmla="*/ 762 h 1230"/>
                    <a:gd name="T6" fmla="*/ 0 w 1064"/>
                    <a:gd name="T7" fmla="*/ 1101 h 1230"/>
                    <a:gd name="T8" fmla="*/ 59 w 1064"/>
                    <a:gd name="T9" fmla="*/ 1230 h 1230"/>
                    <a:gd name="T10" fmla="*/ 262 w 1064"/>
                    <a:gd name="T11" fmla="*/ 1201 h 1230"/>
                    <a:gd name="T12" fmla="*/ 578 w 1064"/>
                    <a:gd name="T13" fmla="*/ 914 h 1230"/>
                    <a:gd name="T14" fmla="*/ 876 w 1064"/>
                    <a:gd name="T15" fmla="*/ 534 h 1230"/>
                    <a:gd name="T16" fmla="*/ 1034 w 1064"/>
                    <a:gd name="T17" fmla="*/ 270 h 1230"/>
                    <a:gd name="T18" fmla="*/ 1064 w 1064"/>
                    <a:gd name="T19" fmla="*/ 84 h 1230"/>
                    <a:gd name="T20" fmla="*/ 977 w 1064"/>
                    <a:gd name="T21" fmla="*/ 0 h 1230"/>
                    <a:gd name="T22" fmla="*/ 836 w 1064"/>
                    <a:gd name="T23" fmla="*/ 65 h 1230"/>
                    <a:gd name="T24" fmla="*/ 969 w 1064"/>
                    <a:gd name="T25" fmla="*/ 107 h 1230"/>
                    <a:gd name="T26" fmla="*/ 876 w 1064"/>
                    <a:gd name="T27" fmla="*/ 352 h 1230"/>
                    <a:gd name="T28" fmla="*/ 690 w 1064"/>
                    <a:gd name="T29" fmla="*/ 656 h 1230"/>
                    <a:gd name="T30" fmla="*/ 350 w 1064"/>
                    <a:gd name="T31" fmla="*/ 1008 h 1230"/>
                    <a:gd name="T32" fmla="*/ 116 w 1064"/>
                    <a:gd name="T33" fmla="*/ 1114 h 1230"/>
                    <a:gd name="T34" fmla="*/ 135 w 1064"/>
                    <a:gd name="T35" fmla="*/ 943 h 1230"/>
                    <a:gd name="T36" fmla="*/ 437 w 1064"/>
                    <a:gd name="T37" fmla="*/ 504 h 1230"/>
                    <a:gd name="T38" fmla="*/ 831 w 1064"/>
                    <a:gd name="T39" fmla="*/ 118 h 1230"/>
                    <a:gd name="T40" fmla="*/ 741 w 1064"/>
                    <a:gd name="T41" fmla="*/ 129 h 1230"/>
                    <a:gd name="T42" fmla="*/ 741 w 1064"/>
                    <a:gd name="T43" fmla="*/ 129 h 1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lnTo>
                        <a:pt x="741" y="129"/>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7870" name="Freeform 46"/>
                <p:cNvSpPr>
                  <a:spLocks/>
                </p:cNvSpPr>
                <p:nvPr userDrawn="1"/>
              </p:nvSpPr>
              <p:spPr bwMode="auto">
                <a:xfrm rot="-3172564">
                  <a:off x="4858" y="182"/>
                  <a:ext cx="505" cy="898"/>
                </a:xfrm>
                <a:custGeom>
                  <a:avLst/>
                  <a:gdLst>
                    <a:gd name="T0" fmla="*/ 1941 w 2002"/>
                    <a:gd name="T1" fmla="*/ 0 h 2521"/>
                    <a:gd name="T2" fmla="*/ 0 w 2002"/>
                    <a:gd name="T3" fmla="*/ 2521 h 2521"/>
                    <a:gd name="T4" fmla="*/ 192 w 2002"/>
                    <a:gd name="T5" fmla="*/ 2450 h 2521"/>
                    <a:gd name="T6" fmla="*/ 2002 w 2002"/>
                    <a:gd name="T7" fmla="*/ 61 h 2521"/>
                    <a:gd name="T8" fmla="*/ 1941 w 2002"/>
                    <a:gd name="T9" fmla="*/ 0 h 2521"/>
                    <a:gd name="T10" fmla="*/ 1941 w 2002"/>
                    <a:gd name="T11" fmla="*/ 0 h 2521"/>
                  </a:gdLst>
                  <a:ahLst/>
                  <a:cxnLst>
                    <a:cxn ang="0">
                      <a:pos x="T0" y="T1"/>
                    </a:cxn>
                    <a:cxn ang="0">
                      <a:pos x="T2" y="T3"/>
                    </a:cxn>
                    <a:cxn ang="0">
                      <a:pos x="T4" y="T5"/>
                    </a:cxn>
                    <a:cxn ang="0">
                      <a:pos x="T6" y="T7"/>
                    </a:cxn>
                    <a:cxn ang="0">
                      <a:pos x="T8" y="T9"/>
                    </a:cxn>
                    <a:cxn ang="0">
                      <a:pos x="T10" y="T11"/>
                    </a:cxn>
                  </a:cxnLst>
                  <a:rect l="0" t="0" r="r" b="b"/>
                  <a:pathLst>
                    <a:path w="2002" h="2521">
                      <a:moveTo>
                        <a:pt x="1941" y="0"/>
                      </a:moveTo>
                      <a:lnTo>
                        <a:pt x="0" y="2521"/>
                      </a:lnTo>
                      <a:lnTo>
                        <a:pt x="192" y="2450"/>
                      </a:lnTo>
                      <a:lnTo>
                        <a:pt x="2002" y="61"/>
                      </a:lnTo>
                      <a:lnTo>
                        <a:pt x="1941" y="0"/>
                      </a:lnTo>
                      <a:lnTo>
                        <a:pt x="1941" y="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7871" name="Freeform 47"/>
                <p:cNvSpPr>
                  <a:spLocks/>
                </p:cNvSpPr>
                <p:nvPr userDrawn="1"/>
              </p:nvSpPr>
              <p:spPr bwMode="auto">
                <a:xfrm rot="-3172564">
                  <a:off x="4903" y="-19"/>
                  <a:ext cx="758" cy="1344"/>
                </a:xfrm>
                <a:custGeom>
                  <a:avLst/>
                  <a:gdLst>
                    <a:gd name="T0" fmla="*/ 95 w 3007"/>
                    <a:gd name="T1" fmla="*/ 2844 h 3771"/>
                    <a:gd name="T2" fmla="*/ 394 w 3007"/>
                    <a:gd name="T3" fmla="*/ 2834 h 3771"/>
                    <a:gd name="T4" fmla="*/ 821 w 3007"/>
                    <a:gd name="T5" fmla="*/ 3009 h 3771"/>
                    <a:gd name="T6" fmla="*/ 681 w 3007"/>
                    <a:gd name="T7" fmla="*/ 2817 h 3771"/>
                    <a:gd name="T8" fmla="*/ 367 w 3007"/>
                    <a:gd name="T9" fmla="*/ 2703 h 3771"/>
                    <a:gd name="T10" fmla="*/ 637 w 3007"/>
                    <a:gd name="T11" fmla="*/ 2720 h 3771"/>
                    <a:gd name="T12" fmla="*/ 979 w 3007"/>
                    <a:gd name="T13" fmla="*/ 2870 h 3771"/>
                    <a:gd name="T14" fmla="*/ 2859 w 3007"/>
                    <a:gd name="T15" fmla="*/ 420 h 3771"/>
                    <a:gd name="T16" fmla="*/ 2578 w 3007"/>
                    <a:gd name="T17" fmla="*/ 148 h 3771"/>
                    <a:gd name="T18" fmla="*/ 2308 w 3007"/>
                    <a:gd name="T19" fmla="*/ 0 h 3771"/>
                    <a:gd name="T20" fmla="*/ 2692 w 3007"/>
                    <a:gd name="T21" fmla="*/ 78 h 3771"/>
                    <a:gd name="T22" fmla="*/ 3007 w 3007"/>
                    <a:gd name="T23" fmla="*/ 428 h 3771"/>
                    <a:gd name="T24" fmla="*/ 831 w 3007"/>
                    <a:gd name="T25" fmla="*/ 3273 h 3771"/>
                    <a:gd name="T26" fmla="*/ 481 w 3007"/>
                    <a:gd name="T27" fmla="*/ 3412 h 3771"/>
                    <a:gd name="T28" fmla="*/ 105 w 3007"/>
                    <a:gd name="T29" fmla="*/ 3771 h 3771"/>
                    <a:gd name="T30" fmla="*/ 0 w 3007"/>
                    <a:gd name="T31" fmla="*/ 3667 h 3771"/>
                    <a:gd name="T32" fmla="*/ 131 w 3007"/>
                    <a:gd name="T33" fmla="*/ 3631 h 3771"/>
                    <a:gd name="T34" fmla="*/ 376 w 3007"/>
                    <a:gd name="T35" fmla="*/ 3385 h 3771"/>
                    <a:gd name="T36" fmla="*/ 165 w 3007"/>
                    <a:gd name="T37" fmla="*/ 3273 h 3771"/>
                    <a:gd name="T38" fmla="*/ 165 w 3007"/>
                    <a:gd name="T39" fmla="*/ 3176 h 3771"/>
                    <a:gd name="T40" fmla="*/ 411 w 3007"/>
                    <a:gd name="T41" fmla="*/ 3298 h 3771"/>
                    <a:gd name="T42" fmla="*/ 411 w 3007"/>
                    <a:gd name="T43" fmla="*/ 3186 h 3771"/>
                    <a:gd name="T44" fmla="*/ 603 w 3007"/>
                    <a:gd name="T45" fmla="*/ 3220 h 3771"/>
                    <a:gd name="T46" fmla="*/ 428 w 3007"/>
                    <a:gd name="T47" fmla="*/ 3079 h 3771"/>
                    <a:gd name="T48" fmla="*/ 629 w 3007"/>
                    <a:gd name="T49" fmla="*/ 3062 h 3771"/>
                    <a:gd name="T50" fmla="*/ 95 w 3007"/>
                    <a:gd name="T51" fmla="*/ 2844 h 3771"/>
                    <a:gd name="T52" fmla="*/ 95 w 3007"/>
                    <a:gd name="T53" fmla="*/ 2844 h 3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lnTo>
                        <a:pt x="95" y="2844"/>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7872" name="Freeform 48"/>
                <p:cNvSpPr>
                  <a:spLocks/>
                </p:cNvSpPr>
                <p:nvPr userDrawn="1"/>
              </p:nvSpPr>
              <p:spPr bwMode="auto">
                <a:xfrm rot="-3172564">
                  <a:off x="5297" y="897"/>
                  <a:ext cx="169" cy="122"/>
                </a:xfrm>
                <a:custGeom>
                  <a:avLst/>
                  <a:gdLst>
                    <a:gd name="T0" fmla="*/ 0 w 673"/>
                    <a:gd name="T1" fmla="*/ 80 h 342"/>
                    <a:gd name="T2" fmla="*/ 255 w 673"/>
                    <a:gd name="T3" fmla="*/ 106 h 342"/>
                    <a:gd name="T4" fmla="*/ 639 w 673"/>
                    <a:gd name="T5" fmla="*/ 342 h 342"/>
                    <a:gd name="T6" fmla="*/ 673 w 673"/>
                    <a:gd name="T7" fmla="*/ 289 h 342"/>
                    <a:gd name="T8" fmla="*/ 447 w 673"/>
                    <a:gd name="T9" fmla="*/ 114 h 342"/>
                    <a:gd name="T10" fmla="*/ 26 w 673"/>
                    <a:gd name="T11" fmla="*/ 0 h 342"/>
                    <a:gd name="T12" fmla="*/ 0 w 673"/>
                    <a:gd name="T13" fmla="*/ 80 h 342"/>
                    <a:gd name="T14" fmla="*/ 0 w 673"/>
                    <a:gd name="T15" fmla="*/ 80 h 3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73" h="342">
                      <a:moveTo>
                        <a:pt x="0" y="80"/>
                      </a:moveTo>
                      <a:lnTo>
                        <a:pt x="255" y="106"/>
                      </a:lnTo>
                      <a:lnTo>
                        <a:pt x="639" y="342"/>
                      </a:lnTo>
                      <a:lnTo>
                        <a:pt x="673" y="289"/>
                      </a:lnTo>
                      <a:lnTo>
                        <a:pt x="447" y="114"/>
                      </a:lnTo>
                      <a:lnTo>
                        <a:pt x="26" y="0"/>
                      </a:lnTo>
                      <a:lnTo>
                        <a:pt x="0" y="80"/>
                      </a:lnTo>
                      <a:lnTo>
                        <a:pt x="0" y="8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7873" name="Freeform 49"/>
                <p:cNvSpPr>
                  <a:spLocks/>
                </p:cNvSpPr>
                <p:nvPr userDrawn="1"/>
              </p:nvSpPr>
              <p:spPr bwMode="auto">
                <a:xfrm rot="-3172564">
                  <a:off x="5253" y="806"/>
                  <a:ext cx="181" cy="144"/>
                </a:xfrm>
                <a:custGeom>
                  <a:avLst/>
                  <a:gdLst>
                    <a:gd name="T0" fmla="*/ 0 w 716"/>
                    <a:gd name="T1" fmla="*/ 78 h 403"/>
                    <a:gd name="T2" fmla="*/ 340 w 716"/>
                    <a:gd name="T3" fmla="*/ 148 h 403"/>
                    <a:gd name="T4" fmla="*/ 638 w 716"/>
                    <a:gd name="T5" fmla="*/ 403 h 403"/>
                    <a:gd name="T6" fmla="*/ 716 w 716"/>
                    <a:gd name="T7" fmla="*/ 296 h 403"/>
                    <a:gd name="T8" fmla="*/ 420 w 716"/>
                    <a:gd name="T9" fmla="*/ 114 h 403"/>
                    <a:gd name="T10" fmla="*/ 70 w 716"/>
                    <a:gd name="T11" fmla="*/ 0 h 403"/>
                    <a:gd name="T12" fmla="*/ 0 w 716"/>
                    <a:gd name="T13" fmla="*/ 78 h 403"/>
                    <a:gd name="T14" fmla="*/ 0 w 716"/>
                    <a:gd name="T15" fmla="*/ 78 h 4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6" h="403">
                      <a:moveTo>
                        <a:pt x="0" y="78"/>
                      </a:moveTo>
                      <a:lnTo>
                        <a:pt x="340" y="148"/>
                      </a:lnTo>
                      <a:lnTo>
                        <a:pt x="638" y="403"/>
                      </a:lnTo>
                      <a:lnTo>
                        <a:pt x="716" y="296"/>
                      </a:lnTo>
                      <a:lnTo>
                        <a:pt x="420" y="114"/>
                      </a:lnTo>
                      <a:lnTo>
                        <a:pt x="70" y="0"/>
                      </a:lnTo>
                      <a:lnTo>
                        <a:pt x="0" y="78"/>
                      </a:lnTo>
                      <a:lnTo>
                        <a:pt x="0" y="78"/>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7874" name="Freeform 50"/>
                <p:cNvSpPr>
                  <a:spLocks/>
                </p:cNvSpPr>
                <p:nvPr userDrawn="1"/>
              </p:nvSpPr>
              <p:spPr bwMode="auto">
                <a:xfrm rot="-3172564">
                  <a:off x="4985" y="210"/>
                  <a:ext cx="181" cy="147"/>
                </a:xfrm>
                <a:custGeom>
                  <a:avLst/>
                  <a:gdLst>
                    <a:gd name="T0" fmla="*/ 0 w 717"/>
                    <a:gd name="T1" fmla="*/ 78 h 411"/>
                    <a:gd name="T2" fmla="*/ 316 w 717"/>
                    <a:gd name="T3" fmla="*/ 139 h 411"/>
                    <a:gd name="T4" fmla="*/ 649 w 717"/>
                    <a:gd name="T5" fmla="*/ 411 h 411"/>
                    <a:gd name="T6" fmla="*/ 717 w 717"/>
                    <a:gd name="T7" fmla="*/ 314 h 411"/>
                    <a:gd name="T8" fmla="*/ 394 w 717"/>
                    <a:gd name="T9" fmla="*/ 87 h 411"/>
                    <a:gd name="T10" fmla="*/ 54 w 717"/>
                    <a:gd name="T11" fmla="*/ 0 h 411"/>
                    <a:gd name="T12" fmla="*/ 0 w 717"/>
                    <a:gd name="T13" fmla="*/ 78 h 411"/>
                    <a:gd name="T14" fmla="*/ 0 w 717"/>
                    <a:gd name="T15" fmla="*/ 78 h 4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7" h="411">
                      <a:moveTo>
                        <a:pt x="0" y="78"/>
                      </a:moveTo>
                      <a:lnTo>
                        <a:pt x="316" y="139"/>
                      </a:lnTo>
                      <a:lnTo>
                        <a:pt x="649" y="411"/>
                      </a:lnTo>
                      <a:lnTo>
                        <a:pt x="717" y="314"/>
                      </a:lnTo>
                      <a:lnTo>
                        <a:pt x="394" y="87"/>
                      </a:lnTo>
                      <a:lnTo>
                        <a:pt x="54" y="0"/>
                      </a:lnTo>
                      <a:lnTo>
                        <a:pt x="0" y="78"/>
                      </a:lnTo>
                      <a:lnTo>
                        <a:pt x="0" y="78"/>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sp>
              <p:nvSpPr>
                <p:cNvPr id="77875" name="Freeform 51"/>
                <p:cNvSpPr>
                  <a:spLocks/>
                </p:cNvSpPr>
                <p:nvPr userDrawn="1"/>
              </p:nvSpPr>
              <p:spPr bwMode="auto">
                <a:xfrm rot="-3172564">
                  <a:off x="4948" y="142"/>
                  <a:ext cx="179" cy="138"/>
                </a:xfrm>
                <a:custGeom>
                  <a:avLst/>
                  <a:gdLst>
                    <a:gd name="T0" fmla="*/ 0 w 709"/>
                    <a:gd name="T1" fmla="*/ 88 h 386"/>
                    <a:gd name="T2" fmla="*/ 272 w 709"/>
                    <a:gd name="T3" fmla="*/ 131 h 386"/>
                    <a:gd name="T4" fmla="*/ 665 w 709"/>
                    <a:gd name="T5" fmla="*/ 386 h 386"/>
                    <a:gd name="T6" fmla="*/ 709 w 709"/>
                    <a:gd name="T7" fmla="*/ 308 h 386"/>
                    <a:gd name="T8" fmla="*/ 306 w 709"/>
                    <a:gd name="T9" fmla="*/ 53 h 386"/>
                    <a:gd name="T10" fmla="*/ 43 w 709"/>
                    <a:gd name="T11" fmla="*/ 0 h 386"/>
                    <a:gd name="T12" fmla="*/ 0 w 709"/>
                    <a:gd name="T13" fmla="*/ 88 h 386"/>
                    <a:gd name="T14" fmla="*/ 0 w 709"/>
                    <a:gd name="T15" fmla="*/ 88 h 38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9" h="386">
                      <a:moveTo>
                        <a:pt x="0" y="88"/>
                      </a:moveTo>
                      <a:lnTo>
                        <a:pt x="272" y="131"/>
                      </a:lnTo>
                      <a:lnTo>
                        <a:pt x="665" y="386"/>
                      </a:lnTo>
                      <a:lnTo>
                        <a:pt x="709" y="308"/>
                      </a:lnTo>
                      <a:lnTo>
                        <a:pt x="306" y="53"/>
                      </a:lnTo>
                      <a:lnTo>
                        <a:pt x="43" y="0"/>
                      </a:lnTo>
                      <a:lnTo>
                        <a:pt x="0" y="88"/>
                      </a:lnTo>
                      <a:lnTo>
                        <a:pt x="0" y="88"/>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tr-TR"/>
                </a:p>
              </p:txBody>
            </p:sp>
          </p:grpSp>
        </p:grpSp>
        <p:sp>
          <p:nvSpPr>
            <p:cNvPr id="77876" name="Line 52"/>
            <p:cNvSpPr>
              <a:spLocks noChangeShapeType="1"/>
            </p:cNvSpPr>
            <p:nvPr userDrawn="1"/>
          </p:nvSpPr>
          <p:spPr bwMode="auto">
            <a:xfrm>
              <a:off x="4870" y="84"/>
              <a:ext cx="42" cy="96"/>
            </a:xfrm>
            <a:prstGeom prst="line">
              <a:avLst/>
            </a:prstGeom>
            <a:noFill/>
            <a:ln w="38100">
              <a:solidFill>
                <a:schemeClr val="accent2"/>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a:p>
          </p:txBody>
        </p:sp>
      </p:grpSp>
    </p:spTree>
  </p:cSld>
  <p:clrMap bg1="lt1" tx1="dk1" bg2="lt2" tx2="dk2" accent1="accent1" accent2="accent2" accent3="accent3" accent4="accent4" accent5="accent5" accent6="accent6" hlink="hlink" folHlink="folHlink"/>
  <p:sldLayoutIdLst>
    <p:sldLayoutId id="2147483680"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77827"/>
                                        </p:tgtEl>
                                        <p:attrNameLst>
                                          <p:attrName>style.visibility</p:attrName>
                                        </p:attrNameLst>
                                      </p:cBhvr>
                                      <p:to>
                                        <p:strVal val="visible"/>
                                      </p:to>
                                    </p:set>
                                    <p:animEffect transition="in" filter="dissolve">
                                      <p:cBhvr>
                                        <p:cTn id="7" dur="500"/>
                                        <p:tgtEl>
                                          <p:spTgt spid="778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7828">
                                            <p:txEl>
                                              <p:pRg st="0" end="0"/>
                                            </p:txEl>
                                          </p:spTgt>
                                        </p:tgtEl>
                                        <p:attrNameLst>
                                          <p:attrName>style.visibility</p:attrName>
                                        </p:attrNameLst>
                                      </p:cBhvr>
                                      <p:to>
                                        <p:strVal val="visible"/>
                                      </p:to>
                                    </p:set>
                                    <p:animEffect transition="in" filter="dissolve">
                                      <p:cBhvr>
                                        <p:cTn id="12" dur="500"/>
                                        <p:tgtEl>
                                          <p:spTgt spid="77828">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77828">
                                            <p:txEl>
                                              <p:pRg st="1" end="1"/>
                                            </p:txEl>
                                          </p:spTgt>
                                        </p:tgtEl>
                                        <p:attrNameLst>
                                          <p:attrName>style.visibility</p:attrName>
                                        </p:attrNameLst>
                                      </p:cBhvr>
                                      <p:to>
                                        <p:strVal val="visible"/>
                                      </p:to>
                                    </p:set>
                                    <p:animEffect transition="in" filter="dissolve">
                                      <p:cBhvr>
                                        <p:cTn id="15" dur="500"/>
                                        <p:tgtEl>
                                          <p:spTgt spid="77828">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77828">
                                            <p:txEl>
                                              <p:pRg st="2" end="2"/>
                                            </p:txEl>
                                          </p:spTgt>
                                        </p:tgtEl>
                                        <p:attrNameLst>
                                          <p:attrName>style.visibility</p:attrName>
                                        </p:attrNameLst>
                                      </p:cBhvr>
                                      <p:to>
                                        <p:strVal val="visible"/>
                                      </p:to>
                                    </p:set>
                                    <p:animEffect transition="in" filter="dissolve">
                                      <p:cBhvr>
                                        <p:cTn id="18" dur="500"/>
                                        <p:tgtEl>
                                          <p:spTgt spid="77828">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77828">
                                            <p:txEl>
                                              <p:pRg st="3" end="3"/>
                                            </p:txEl>
                                          </p:spTgt>
                                        </p:tgtEl>
                                        <p:attrNameLst>
                                          <p:attrName>style.visibility</p:attrName>
                                        </p:attrNameLst>
                                      </p:cBhvr>
                                      <p:to>
                                        <p:strVal val="visible"/>
                                      </p:to>
                                    </p:set>
                                    <p:animEffect transition="in" filter="dissolve">
                                      <p:cBhvr>
                                        <p:cTn id="21" dur="500"/>
                                        <p:tgtEl>
                                          <p:spTgt spid="77828">
                                            <p:txEl>
                                              <p:pRg st="3" end="3"/>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77828">
                                            <p:txEl>
                                              <p:pRg st="4" end="4"/>
                                            </p:txEl>
                                          </p:spTgt>
                                        </p:tgtEl>
                                        <p:attrNameLst>
                                          <p:attrName>style.visibility</p:attrName>
                                        </p:attrNameLst>
                                      </p:cBhvr>
                                      <p:to>
                                        <p:strVal val="visible"/>
                                      </p:to>
                                    </p:set>
                                    <p:animEffect transition="in" filter="dissolve">
                                      <p:cBhvr>
                                        <p:cTn id="24" dur="500"/>
                                        <p:tgtEl>
                                          <p:spTgt spid="7782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p:bldP spid="77828" grpId="0" build="p">
        <p:tmplLst>
          <p:tmpl lvl="1">
            <p:tnLst>
              <p:par>
                <p:cTn presetID="9" presetClass="entr" presetSubtype="0" fill="hold" nodeType="clickEffect">
                  <p:stCondLst>
                    <p:cond delay="0"/>
                  </p:stCondLst>
                  <p:childTnLst>
                    <p:set>
                      <p:cBhvr>
                        <p:cTn dur="1" fill="hold">
                          <p:stCondLst>
                            <p:cond delay="0"/>
                          </p:stCondLst>
                        </p:cTn>
                        <p:tgtEl>
                          <p:spTgt spid="77828"/>
                        </p:tgtEl>
                        <p:attrNameLst>
                          <p:attrName>style.visibility</p:attrName>
                        </p:attrNameLst>
                      </p:cBhvr>
                      <p:to>
                        <p:strVal val="visible"/>
                      </p:to>
                    </p:set>
                    <p:animEffect transition="in" filter="dissolve">
                      <p:cBhvr>
                        <p:cTn dur="500"/>
                        <p:tgtEl>
                          <p:spTgt spid="77828"/>
                        </p:tgtEl>
                      </p:cBhvr>
                    </p:animEffect>
                  </p:childTnLst>
                </p:cTn>
              </p:par>
            </p:tnLst>
          </p:tmpl>
          <p:tmpl lvl="2">
            <p:tnLst>
              <p:par>
                <p:cTn presetID="9" presetClass="entr" presetSubtype="0" fill="hold" nodeType="withEffect">
                  <p:stCondLst>
                    <p:cond delay="0"/>
                  </p:stCondLst>
                  <p:childTnLst>
                    <p:set>
                      <p:cBhvr>
                        <p:cTn dur="1" fill="hold">
                          <p:stCondLst>
                            <p:cond delay="0"/>
                          </p:stCondLst>
                        </p:cTn>
                        <p:tgtEl>
                          <p:spTgt spid="77828"/>
                        </p:tgtEl>
                        <p:attrNameLst>
                          <p:attrName>style.visibility</p:attrName>
                        </p:attrNameLst>
                      </p:cBhvr>
                      <p:to>
                        <p:strVal val="visible"/>
                      </p:to>
                    </p:set>
                    <p:animEffect transition="in" filter="dissolve">
                      <p:cBhvr>
                        <p:cTn dur="500"/>
                        <p:tgtEl>
                          <p:spTgt spid="77828"/>
                        </p:tgtEl>
                      </p:cBhvr>
                    </p:animEffect>
                  </p:childTnLst>
                </p:cTn>
              </p:par>
            </p:tnLst>
          </p:tmpl>
          <p:tmpl lvl="3">
            <p:tnLst>
              <p:par>
                <p:cTn presetID="9" presetClass="entr" presetSubtype="0" fill="hold" nodeType="withEffect">
                  <p:stCondLst>
                    <p:cond delay="0"/>
                  </p:stCondLst>
                  <p:childTnLst>
                    <p:set>
                      <p:cBhvr>
                        <p:cTn dur="1" fill="hold">
                          <p:stCondLst>
                            <p:cond delay="0"/>
                          </p:stCondLst>
                        </p:cTn>
                        <p:tgtEl>
                          <p:spTgt spid="77828"/>
                        </p:tgtEl>
                        <p:attrNameLst>
                          <p:attrName>style.visibility</p:attrName>
                        </p:attrNameLst>
                      </p:cBhvr>
                      <p:to>
                        <p:strVal val="visible"/>
                      </p:to>
                    </p:set>
                    <p:animEffect transition="in" filter="dissolve">
                      <p:cBhvr>
                        <p:cTn dur="500"/>
                        <p:tgtEl>
                          <p:spTgt spid="77828"/>
                        </p:tgtEl>
                      </p:cBhvr>
                    </p:animEffect>
                  </p:childTnLst>
                </p:cTn>
              </p:par>
            </p:tnLst>
          </p:tmpl>
          <p:tmpl lvl="4">
            <p:tnLst>
              <p:par>
                <p:cTn presetID="9" presetClass="entr" presetSubtype="0" fill="hold" nodeType="withEffect">
                  <p:stCondLst>
                    <p:cond delay="0"/>
                  </p:stCondLst>
                  <p:childTnLst>
                    <p:set>
                      <p:cBhvr>
                        <p:cTn dur="1" fill="hold">
                          <p:stCondLst>
                            <p:cond delay="0"/>
                          </p:stCondLst>
                        </p:cTn>
                        <p:tgtEl>
                          <p:spTgt spid="77828"/>
                        </p:tgtEl>
                        <p:attrNameLst>
                          <p:attrName>style.visibility</p:attrName>
                        </p:attrNameLst>
                      </p:cBhvr>
                      <p:to>
                        <p:strVal val="visible"/>
                      </p:to>
                    </p:set>
                    <p:animEffect transition="in" filter="dissolve">
                      <p:cBhvr>
                        <p:cTn dur="500"/>
                        <p:tgtEl>
                          <p:spTgt spid="77828"/>
                        </p:tgtEl>
                      </p:cBhvr>
                    </p:animEffect>
                  </p:childTnLst>
                </p:cTn>
              </p:par>
            </p:tnLst>
          </p:tmpl>
          <p:tmpl lvl="5">
            <p:tnLst>
              <p:par>
                <p:cTn presetID="9" presetClass="entr" presetSubtype="0" fill="hold" nodeType="withEffect">
                  <p:stCondLst>
                    <p:cond delay="0"/>
                  </p:stCondLst>
                  <p:childTnLst>
                    <p:set>
                      <p:cBhvr>
                        <p:cTn dur="1" fill="hold">
                          <p:stCondLst>
                            <p:cond delay="0"/>
                          </p:stCondLst>
                        </p:cTn>
                        <p:tgtEl>
                          <p:spTgt spid="77828"/>
                        </p:tgtEl>
                        <p:attrNameLst>
                          <p:attrName>style.visibility</p:attrName>
                        </p:attrNameLst>
                      </p:cBhvr>
                      <p:to>
                        <p:strVal val="visible"/>
                      </p:to>
                    </p:set>
                    <p:animEffect transition="in" filter="dissolve">
                      <p:cBhvr>
                        <p:cTn dur="500"/>
                        <p:tgtEl>
                          <p:spTgt spid="77828"/>
                        </p:tgtEl>
                      </p:cBhvr>
                    </p:animEffect>
                  </p:childTnLst>
                </p:cTn>
              </p:par>
            </p:tnLst>
          </p:tmpl>
        </p:tmplLst>
      </p:bldP>
    </p:bldLst>
  </p:timing>
  <p:hf sldNum="0" hdr="0" dt="0"/>
  <p:txStyles>
    <p:titleStyle>
      <a:lvl1pPr algn="ctr" rtl="0" fontAlgn="base">
        <a:spcBef>
          <a:spcPct val="0"/>
        </a:spcBef>
        <a:spcAft>
          <a:spcPct val="0"/>
        </a:spcAft>
        <a:defRPr sz="4400">
          <a:solidFill>
            <a:schemeClr val="tx1"/>
          </a:solidFill>
          <a:latin typeface="+mj-lt"/>
          <a:ea typeface="+mj-ea"/>
          <a:cs typeface="+mj-cs"/>
        </a:defRPr>
      </a:lvl1pPr>
      <a:lvl2pPr algn="ctr" rtl="0" fontAlgn="base">
        <a:spcBef>
          <a:spcPct val="0"/>
        </a:spcBef>
        <a:spcAft>
          <a:spcPct val="0"/>
        </a:spcAft>
        <a:defRPr sz="4400">
          <a:solidFill>
            <a:schemeClr val="tx1"/>
          </a:solidFill>
          <a:latin typeface="Comic Sans MS" pitchFamily="66" charset="0"/>
          <a:cs typeface="Arial" charset="0"/>
        </a:defRPr>
      </a:lvl2pPr>
      <a:lvl3pPr algn="ctr" rtl="0" fontAlgn="base">
        <a:spcBef>
          <a:spcPct val="0"/>
        </a:spcBef>
        <a:spcAft>
          <a:spcPct val="0"/>
        </a:spcAft>
        <a:defRPr sz="4400">
          <a:solidFill>
            <a:schemeClr val="tx1"/>
          </a:solidFill>
          <a:latin typeface="Comic Sans MS" pitchFamily="66" charset="0"/>
          <a:cs typeface="Arial" charset="0"/>
        </a:defRPr>
      </a:lvl3pPr>
      <a:lvl4pPr algn="ctr" rtl="0" fontAlgn="base">
        <a:spcBef>
          <a:spcPct val="0"/>
        </a:spcBef>
        <a:spcAft>
          <a:spcPct val="0"/>
        </a:spcAft>
        <a:defRPr sz="4400">
          <a:solidFill>
            <a:schemeClr val="tx1"/>
          </a:solidFill>
          <a:latin typeface="Comic Sans MS" pitchFamily="66" charset="0"/>
          <a:cs typeface="Arial" charset="0"/>
        </a:defRPr>
      </a:lvl4pPr>
      <a:lvl5pPr algn="ctr" rtl="0" fontAlgn="base">
        <a:spcBef>
          <a:spcPct val="0"/>
        </a:spcBef>
        <a:spcAft>
          <a:spcPct val="0"/>
        </a:spcAft>
        <a:defRPr sz="4400">
          <a:solidFill>
            <a:schemeClr val="tx1"/>
          </a:solidFill>
          <a:latin typeface="Comic Sans MS" pitchFamily="66" charset="0"/>
          <a:cs typeface="Arial" charset="0"/>
        </a:defRPr>
      </a:lvl5pPr>
      <a:lvl6pPr marL="457200" algn="ctr" rtl="0" fontAlgn="base">
        <a:spcBef>
          <a:spcPct val="0"/>
        </a:spcBef>
        <a:spcAft>
          <a:spcPct val="0"/>
        </a:spcAft>
        <a:defRPr sz="4400">
          <a:solidFill>
            <a:schemeClr val="tx1"/>
          </a:solidFill>
          <a:latin typeface="Comic Sans MS" pitchFamily="66" charset="0"/>
          <a:cs typeface="Arial" charset="0"/>
        </a:defRPr>
      </a:lvl6pPr>
      <a:lvl7pPr marL="914400" algn="ctr" rtl="0" fontAlgn="base">
        <a:spcBef>
          <a:spcPct val="0"/>
        </a:spcBef>
        <a:spcAft>
          <a:spcPct val="0"/>
        </a:spcAft>
        <a:defRPr sz="4400">
          <a:solidFill>
            <a:schemeClr val="tx1"/>
          </a:solidFill>
          <a:latin typeface="Comic Sans MS" pitchFamily="66" charset="0"/>
          <a:cs typeface="Arial" charset="0"/>
        </a:defRPr>
      </a:lvl7pPr>
      <a:lvl8pPr marL="1371600" algn="ctr" rtl="0" fontAlgn="base">
        <a:spcBef>
          <a:spcPct val="0"/>
        </a:spcBef>
        <a:spcAft>
          <a:spcPct val="0"/>
        </a:spcAft>
        <a:defRPr sz="4400">
          <a:solidFill>
            <a:schemeClr val="tx1"/>
          </a:solidFill>
          <a:latin typeface="Comic Sans MS" pitchFamily="66" charset="0"/>
          <a:cs typeface="Arial" charset="0"/>
        </a:defRPr>
      </a:lvl8pPr>
      <a:lvl9pPr marL="1828800" algn="ctr" rtl="0" fontAlgn="base">
        <a:spcBef>
          <a:spcPct val="0"/>
        </a:spcBef>
        <a:spcAft>
          <a:spcPct val="0"/>
        </a:spcAft>
        <a:defRPr sz="4400">
          <a:solidFill>
            <a:schemeClr val="tx1"/>
          </a:solidFill>
          <a:latin typeface="Comic Sans MS" pitchFamily="66"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bwMode="auto">
          <a:xfrm>
            <a:off x="762000" y="533400"/>
            <a:ext cx="76962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tr-TR" altLang="tr-TR" smtClean="0"/>
              <a:t>Asıl başlık stili için tıklatın</a:t>
            </a:r>
          </a:p>
        </p:txBody>
      </p:sp>
      <p:sp>
        <p:nvSpPr>
          <p:cNvPr id="93187" name="Rectangle 3"/>
          <p:cNvSpPr>
            <a:spLocks noGrp="1" noChangeArrowheads="1"/>
          </p:cNvSpPr>
          <p:nvPr>
            <p:ph type="body" idx="1"/>
          </p:nvPr>
        </p:nvSpPr>
        <p:spPr bwMode="auto">
          <a:xfrm>
            <a:off x="762000" y="1905000"/>
            <a:ext cx="7696200" cy="4038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93188" name="Rectangle 4"/>
          <p:cNvSpPr>
            <a:spLocks noGrp="1" noChangeArrowheads="1"/>
          </p:cNvSpPr>
          <p:nvPr>
            <p:ph type="dt" sz="half" idx="2"/>
          </p:nvPr>
        </p:nvSpPr>
        <p:spPr bwMode="auto">
          <a:xfrm>
            <a:off x="762000" y="6391275"/>
            <a:ext cx="20574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tr-TR" altLang="tr-TR"/>
          </a:p>
        </p:txBody>
      </p:sp>
      <p:sp>
        <p:nvSpPr>
          <p:cNvPr id="93189" name="Rectangle 5"/>
          <p:cNvSpPr>
            <a:spLocks noGrp="1" noChangeArrowheads="1"/>
          </p:cNvSpPr>
          <p:nvPr>
            <p:ph type="ftr" sz="quarter" idx="3"/>
          </p:nvPr>
        </p:nvSpPr>
        <p:spPr bwMode="auto">
          <a:xfrm>
            <a:off x="3352800" y="6403975"/>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r>
              <a:rPr lang="tr-TR" altLang="tr-TR" smtClean="0"/>
              <a:t>www.turkceciler.com</a:t>
            </a:r>
            <a:endParaRPr lang="tr-TR" altLang="tr-TR"/>
          </a:p>
        </p:txBody>
      </p:sp>
      <p:sp>
        <p:nvSpPr>
          <p:cNvPr id="93190" name="Rectangle 6"/>
          <p:cNvSpPr>
            <a:spLocks noGrp="1" noChangeArrowheads="1"/>
          </p:cNvSpPr>
          <p:nvPr>
            <p:ph type="sldNum" sz="quarter" idx="4"/>
          </p:nvPr>
        </p:nvSpPr>
        <p:spPr bwMode="auto">
          <a:xfrm>
            <a:off x="6858000" y="6400800"/>
            <a:ext cx="16002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fld id="{EC190B0D-FE1F-46CC-BC75-064D5B7F0C47}" type="slidenum">
              <a:rPr lang="tr-TR" altLang="tr-TR"/>
              <a:pPr/>
              <a:t>‹#›</a:t>
            </a:fld>
            <a:endParaRPr lang="tr-TR" altLang="tr-TR"/>
          </a:p>
        </p:txBody>
      </p:sp>
      <p:grpSp>
        <p:nvGrpSpPr>
          <p:cNvPr id="93191" name="Group 7"/>
          <p:cNvGrpSpPr>
            <a:grpSpLocks/>
          </p:cNvGrpSpPr>
          <p:nvPr/>
        </p:nvGrpSpPr>
        <p:grpSpPr bwMode="auto">
          <a:xfrm>
            <a:off x="168275" y="228600"/>
            <a:ext cx="8823325" cy="6096000"/>
            <a:chOff x="106" y="144"/>
            <a:chExt cx="5558" cy="3840"/>
          </a:xfrm>
        </p:grpSpPr>
        <p:sp>
          <p:nvSpPr>
            <p:cNvPr id="93192" name="AutoShape 8"/>
            <p:cNvSpPr>
              <a:spLocks noChangeArrowheads="1"/>
            </p:cNvSpPr>
            <p:nvPr/>
          </p:nvSpPr>
          <p:spPr bwMode="auto">
            <a:xfrm>
              <a:off x="106" y="144"/>
              <a:ext cx="5558" cy="3840"/>
            </a:xfrm>
            <a:prstGeom prst="roundRect">
              <a:avLst>
                <a:gd name="adj" fmla="val 11046"/>
              </a:avLst>
            </a:prstGeom>
            <a:noFill/>
            <a:ln w="28575">
              <a:solidFill>
                <a:schemeClr val="folHlink"/>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tr-TR" altLang="tr-TR" sz="2400">
                <a:latin typeface="Times New Roman" pitchFamily="18" charset="0"/>
              </a:endParaRPr>
            </a:p>
          </p:txBody>
        </p:sp>
        <p:sp>
          <p:nvSpPr>
            <p:cNvPr id="93193" name="Line 9"/>
            <p:cNvSpPr>
              <a:spLocks noChangeShapeType="1"/>
            </p:cNvSpPr>
            <p:nvPr/>
          </p:nvSpPr>
          <p:spPr bwMode="auto">
            <a:xfrm>
              <a:off x="480" y="1077"/>
              <a:ext cx="4848" cy="0"/>
            </a:xfrm>
            <a:prstGeom prst="line">
              <a:avLst/>
            </a:prstGeom>
            <a:noFill/>
            <a:ln w="38100">
              <a:solidFill>
                <a:schemeClr val="folHlink"/>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a:p>
          </p:txBody>
        </p:sp>
      </p:grpSp>
    </p:spTree>
  </p:cSld>
  <p:clrMap bg1="lt1" tx1="dk1" bg2="lt2" tx2="dk2" accent1="accent1" accent2="accent2" accent3="accent3" accent4="accent4" accent5="accent5" accent6="accent6" hlink="hlink" folHlink="folHlink"/>
  <p:sldLayoutIdLst>
    <p:sldLayoutId id="2147483690"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93186"/>
                                        </p:tgtEl>
                                        <p:attrNameLst>
                                          <p:attrName>style.visibility</p:attrName>
                                        </p:attrNameLst>
                                      </p:cBhvr>
                                      <p:to>
                                        <p:strVal val="visible"/>
                                      </p:to>
                                    </p:set>
                                    <p:animEffect transition="in" filter="dissolve">
                                      <p:cBhvr>
                                        <p:cTn id="7" dur="500"/>
                                        <p:tgtEl>
                                          <p:spTgt spid="931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3187">
                                            <p:txEl>
                                              <p:pRg st="0" end="0"/>
                                            </p:txEl>
                                          </p:spTgt>
                                        </p:tgtEl>
                                        <p:attrNameLst>
                                          <p:attrName>style.visibility</p:attrName>
                                        </p:attrNameLst>
                                      </p:cBhvr>
                                      <p:to>
                                        <p:strVal val="visible"/>
                                      </p:to>
                                    </p:set>
                                    <p:animEffect transition="in" filter="dissolve">
                                      <p:cBhvr>
                                        <p:cTn id="12" dur="500"/>
                                        <p:tgtEl>
                                          <p:spTgt spid="93187">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93187">
                                            <p:txEl>
                                              <p:pRg st="1" end="1"/>
                                            </p:txEl>
                                          </p:spTgt>
                                        </p:tgtEl>
                                        <p:attrNameLst>
                                          <p:attrName>style.visibility</p:attrName>
                                        </p:attrNameLst>
                                      </p:cBhvr>
                                      <p:to>
                                        <p:strVal val="visible"/>
                                      </p:to>
                                    </p:set>
                                    <p:animEffect transition="in" filter="dissolve">
                                      <p:cBhvr>
                                        <p:cTn id="15" dur="500"/>
                                        <p:tgtEl>
                                          <p:spTgt spid="93187">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93187">
                                            <p:txEl>
                                              <p:pRg st="2" end="2"/>
                                            </p:txEl>
                                          </p:spTgt>
                                        </p:tgtEl>
                                        <p:attrNameLst>
                                          <p:attrName>style.visibility</p:attrName>
                                        </p:attrNameLst>
                                      </p:cBhvr>
                                      <p:to>
                                        <p:strVal val="visible"/>
                                      </p:to>
                                    </p:set>
                                    <p:animEffect transition="in" filter="dissolve">
                                      <p:cBhvr>
                                        <p:cTn id="18" dur="500"/>
                                        <p:tgtEl>
                                          <p:spTgt spid="93187">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93187">
                                            <p:txEl>
                                              <p:pRg st="3" end="3"/>
                                            </p:txEl>
                                          </p:spTgt>
                                        </p:tgtEl>
                                        <p:attrNameLst>
                                          <p:attrName>style.visibility</p:attrName>
                                        </p:attrNameLst>
                                      </p:cBhvr>
                                      <p:to>
                                        <p:strVal val="visible"/>
                                      </p:to>
                                    </p:set>
                                    <p:animEffect transition="in" filter="dissolve">
                                      <p:cBhvr>
                                        <p:cTn id="21" dur="500"/>
                                        <p:tgtEl>
                                          <p:spTgt spid="93187">
                                            <p:txEl>
                                              <p:pRg st="3" end="3"/>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93187">
                                            <p:txEl>
                                              <p:pRg st="4" end="4"/>
                                            </p:txEl>
                                          </p:spTgt>
                                        </p:tgtEl>
                                        <p:attrNameLst>
                                          <p:attrName>style.visibility</p:attrName>
                                        </p:attrNameLst>
                                      </p:cBhvr>
                                      <p:to>
                                        <p:strVal val="visible"/>
                                      </p:to>
                                    </p:set>
                                    <p:animEffect transition="in" filter="dissolve">
                                      <p:cBhvr>
                                        <p:cTn id="24" dur="500"/>
                                        <p:tgtEl>
                                          <p:spTgt spid="931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6" grpId="0"/>
      <p:bldP spid="93187" grpId="0" build="p">
        <p:tmplLst>
          <p:tmpl lvl="1">
            <p:tnLst>
              <p:par>
                <p:cTn presetID="9" presetClass="entr" presetSubtype="0" fill="hold" nodeType="clickEffect">
                  <p:stCondLst>
                    <p:cond delay="0"/>
                  </p:stCondLst>
                  <p:childTnLst>
                    <p:set>
                      <p:cBhvr>
                        <p:cTn dur="1" fill="hold">
                          <p:stCondLst>
                            <p:cond delay="0"/>
                          </p:stCondLst>
                        </p:cTn>
                        <p:tgtEl>
                          <p:spTgt spid="93187"/>
                        </p:tgtEl>
                        <p:attrNameLst>
                          <p:attrName>style.visibility</p:attrName>
                        </p:attrNameLst>
                      </p:cBhvr>
                      <p:to>
                        <p:strVal val="visible"/>
                      </p:to>
                    </p:set>
                    <p:animEffect transition="in" filter="dissolve">
                      <p:cBhvr>
                        <p:cTn dur="500"/>
                        <p:tgtEl>
                          <p:spTgt spid="93187"/>
                        </p:tgtEl>
                      </p:cBhvr>
                    </p:animEffect>
                  </p:childTnLst>
                </p:cTn>
              </p:par>
            </p:tnLst>
          </p:tmpl>
          <p:tmpl lvl="2">
            <p:tnLst>
              <p:par>
                <p:cTn presetID="9" presetClass="entr" presetSubtype="0" fill="hold" nodeType="withEffect">
                  <p:stCondLst>
                    <p:cond delay="0"/>
                  </p:stCondLst>
                  <p:childTnLst>
                    <p:set>
                      <p:cBhvr>
                        <p:cTn dur="1" fill="hold">
                          <p:stCondLst>
                            <p:cond delay="0"/>
                          </p:stCondLst>
                        </p:cTn>
                        <p:tgtEl>
                          <p:spTgt spid="93187"/>
                        </p:tgtEl>
                        <p:attrNameLst>
                          <p:attrName>style.visibility</p:attrName>
                        </p:attrNameLst>
                      </p:cBhvr>
                      <p:to>
                        <p:strVal val="visible"/>
                      </p:to>
                    </p:set>
                    <p:animEffect transition="in" filter="dissolve">
                      <p:cBhvr>
                        <p:cTn dur="500"/>
                        <p:tgtEl>
                          <p:spTgt spid="93187"/>
                        </p:tgtEl>
                      </p:cBhvr>
                    </p:animEffect>
                  </p:childTnLst>
                </p:cTn>
              </p:par>
            </p:tnLst>
          </p:tmpl>
          <p:tmpl lvl="3">
            <p:tnLst>
              <p:par>
                <p:cTn presetID="9" presetClass="entr" presetSubtype="0" fill="hold" nodeType="withEffect">
                  <p:stCondLst>
                    <p:cond delay="0"/>
                  </p:stCondLst>
                  <p:childTnLst>
                    <p:set>
                      <p:cBhvr>
                        <p:cTn dur="1" fill="hold">
                          <p:stCondLst>
                            <p:cond delay="0"/>
                          </p:stCondLst>
                        </p:cTn>
                        <p:tgtEl>
                          <p:spTgt spid="93187"/>
                        </p:tgtEl>
                        <p:attrNameLst>
                          <p:attrName>style.visibility</p:attrName>
                        </p:attrNameLst>
                      </p:cBhvr>
                      <p:to>
                        <p:strVal val="visible"/>
                      </p:to>
                    </p:set>
                    <p:animEffect transition="in" filter="dissolve">
                      <p:cBhvr>
                        <p:cTn dur="500"/>
                        <p:tgtEl>
                          <p:spTgt spid="93187"/>
                        </p:tgtEl>
                      </p:cBhvr>
                    </p:animEffect>
                  </p:childTnLst>
                </p:cTn>
              </p:par>
            </p:tnLst>
          </p:tmpl>
          <p:tmpl lvl="4">
            <p:tnLst>
              <p:par>
                <p:cTn presetID="9" presetClass="entr" presetSubtype="0" fill="hold" nodeType="withEffect">
                  <p:stCondLst>
                    <p:cond delay="0"/>
                  </p:stCondLst>
                  <p:childTnLst>
                    <p:set>
                      <p:cBhvr>
                        <p:cTn dur="1" fill="hold">
                          <p:stCondLst>
                            <p:cond delay="0"/>
                          </p:stCondLst>
                        </p:cTn>
                        <p:tgtEl>
                          <p:spTgt spid="93187"/>
                        </p:tgtEl>
                        <p:attrNameLst>
                          <p:attrName>style.visibility</p:attrName>
                        </p:attrNameLst>
                      </p:cBhvr>
                      <p:to>
                        <p:strVal val="visible"/>
                      </p:to>
                    </p:set>
                    <p:animEffect transition="in" filter="dissolve">
                      <p:cBhvr>
                        <p:cTn dur="500"/>
                        <p:tgtEl>
                          <p:spTgt spid="93187"/>
                        </p:tgtEl>
                      </p:cBhvr>
                    </p:animEffect>
                  </p:childTnLst>
                </p:cTn>
              </p:par>
            </p:tnLst>
          </p:tmpl>
          <p:tmpl lvl="5">
            <p:tnLst>
              <p:par>
                <p:cTn presetID="9" presetClass="entr" presetSubtype="0" fill="hold" nodeType="withEffect">
                  <p:stCondLst>
                    <p:cond delay="0"/>
                  </p:stCondLst>
                  <p:childTnLst>
                    <p:set>
                      <p:cBhvr>
                        <p:cTn dur="1" fill="hold">
                          <p:stCondLst>
                            <p:cond delay="0"/>
                          </p:stCondLst>
                        </p:cTn>
                        <p:tgtEl>
                          <p:spTgt spid="93187"/>
                        </p:tgtEl>
                        <p:attrNameLst>
                          <p:attrName>style.visibility</p:attrName>
                        </p:attrNameLst>
                      </p:cBhvr>
                      <p:to>
                        <p:strVal val="visible"/>
                      </p:to>
                    </p:set>
                    <p:animEffect transition="in" filter="dissolve">
                      <p:cBhvr>
                        <p:cTn dur="500"/>
                        <p:tgtEl>
                          <p:spTgt spid="93187"/>
                        </p:tgtEl>
                      </p:cBhvr>
                    </p:animEffect>
                  </p:childTnLst>
                </p:cTn>
              </p:par>
            </p:tnLst>
          </p:tmpl>
        </p:tmplLst>
      </p:bldP>
    </p:bldLst>
  </p:timing>
  <p:hf sldNum="0" hdr="0" dt="0"/>
  <p:txStyles>
    <p:titleStyle>
      <a:lvl1pPr algn="l" rtl="0" fontAlgn="base">
        <a:spcBef>
          <a:spcPct val="0"/>
        </a:spcBef>
        <a:spcAft>
          <a:spcPct val="0"/>
        </a:spcAft>
        <a:defRPr sz="3300">
          <a:solidFill>
            <a:schemeClr val="tx2"/>
          </a:solidFill>
          <a:latin typeface="+mj-lt"/>
          <a:ea typeface="+mj-ea"/>
          <a:cs typeface="+mj-cs"/>
        </a:defRPr>
      </a:lvl1pPr>
      <a:lvl2pPr algn="l" rtl="0" fontAlgn="base">
        <a:spcBef>
          <a:spcPct val="0"/>
        </a:spcBef>
        <a:spcAft>
          <a:spcPct val="0"/>
        </a:spcAft>
        <a:defRPr sz="3300">
          <a:solidFill>
            <a:schemeClr val="tx2"/>
          </a:solidFill>
          <a:latin typeface="Arial Black" pitchFamily="34" charset="0"/>
          <a:cs typeface="Arial" charset="0"/>
        </a:defRPr>
      </a:lvl2pPr>
      <a:lvl3pPr algn="l" rtl="0" fontAlgn="base">
        <a:spcBef>
          <a:spcPct val="0"/>
        </a:spcBef>
        <a:spcAft>
          <a:spcPct val="0"/>
        </a:spcAft>
        <a:defRPr sz="3300">
          <a:solidFill>
            <a:schemeClr val="tx2"/>
          </a:solidFill>
          <a:latin typeface="Arial Black" pitchFamily="34" charset="0"/>
          <a:cs typeface="Arial" charset="0"/>
        </a:defRPr>
      </a:lvl3pPr>
      <a:lvl4pPr algn="l" rtl="0" fontAlgn="base">
        <a:spcBef>
          <a:spcPct val="0"/>
        </a:spcBef>
        <a:spcAft>
          <a:spcPct val="0"/>
        </a:spcAft>
        <a:defRPr sz="3300">
          <a:solidFill>
            <a:schemeClr val="tx2"/>
          </a:solidFill>
          <a:latin typeface="Arial Black" pitchFamily="34" charset="0"/>
          <a:cs typeface="Arial" charset="0"/>
        </a:defRPr>
      </a:lvl4pPr>
      <a:lvl5pPr algn="l" rtl="0" fontAlgn="base">
        <a:spcBef>
          <a:spcPct val="0"/>
        </a:spcBef>
        <a:spcAft>
          <a:spcPct val="0"/>
        </a:spcAft>
        <a:defRPr sz="3300">
          <a:solidFill>
            <a:schemeClr val="tx2"/>
          </a:solidFill>
          <a:latin typeface="Arial Black" pitchFamily="34" charset="0"/>
          <a:cs typeface="Arial" charset="0"/>
        </a:defRPr>
      </a:lvl5pPr>
      <a:lvl6pPr marL="457200" algn="l" rtl="0" fontAlgn="base">
        <a:spcBef>
          <a:spcPct val="0"/>
        </a:spcBef>
        <a:spcAft>
          <a:spcPct val="0"/>
        </a:spcAft>
        <a:defRPr sz="3300">
          <a:solidFill>
            <a:schemeClr val="tx2"/>
          </a:solidFill>
          <a:latin typeface="Arial Black" pitchFamily="34" charset="0"/>
          <a:cs typeface="Arial" charset="0"/>
        </a:defRPr>
      </a:lvl6pPr>
      <a:lvl7pPr marL="914400" algn="l" rtl="0" fontAlgn="base">
        <a:spcBef>
          <a:spcPct val="0"/>
        </a:spcBef>
        <a:spcAft>
          <a:spcPct val="0"/>
        </a:spcAft>
        <a:defRPr sz="3300">
          <a:solidFill>
            <a:schemeClr val="tx2"/>
          </a:solidFill>
          <a:latin typeface="Arial Black" pitchFamily="34" charset="0"/>
          <a:cs typeface="Arial" charset="0"/>
        </a:defRPr>
      </a:lvl7pPr>
      <a:lvl8pPr marL="1371600" algn="l" rtl="0" fontAlgn="base">
        <a:spcBef>
          <a:spcPct val="0"/>
        </a:spcBef>
        <a:spcAft>
          <a:spcPct val="0"/>
        </a:spcAft>
        <a:defRPr sz="3300">
          <a:solidFill>
            <a:schemeClr val="tx2"/>
          </a:solidFill>
          <a:latin typeface="Arial Black" pitchFamily="34" charset="0"/>
          <a:cs typeface="Arial" charset="0"/>
        </a:defRPr>
      </a:lvl8pPr>
      <a:lvl9pPr marL="1828800" algn="l" rtl="0" fontAlgn="base">
        <a:spcBef>
          <a:spcPct val="0"/>
        </a:spcBef>
        <a:spcAft>
          <a:spcPct val="0"/>
        </a:spcAft>
        <a:defRPr sz="3300">
          <a:solidFill>
            <a:schemeClr val="tx2"/>
          </a:solidFill>
          <a:latin typeface="Arial Black" pitchFamily="34" charset="0"/>
          <a:cs typeface="Arial" charset="0"/>
        </a:defRPr>
      </a:lvl9pPr>
    </p:titleStyle>
    <p:body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cs typeface="+mn-cs"/>
        </a:defRPr>
      </a:lvl2pPr>
      <a:lvl3pPr marL="1143000" indent="-228600" algn="l" rtl="0" fontAlgn="base">
        <a:spcBef>
          <a:spcPct val="20000"/>
        </a:spcBef>
        <a:spcAft>
          <a:spcPct val="0"/>
        </a:spcAft>
        <a:buClr>
          <a:schemeClr val="tx1"/>
        </a:buClr>
        <a:buSzPct val="150000"/>
        <a:buChar char="•"/>
        <a:defRPr sz="2200">
          <a:solidFill>
            <a:schemeClr val="tx1"/>
          </a:solidFill>
          <a:latin typeface="+mn-lt"/>
          <a:cs typeface="+mn-cs"/>
        </a:defRPr>
      </a:lvl3pPr>
      <a:lvl4pPr marL="1600200" indent="-228600" algn="l" rtl="0" fontAlgn="base">
        <a:spcBef>
          <a:spcPct val="20000"/>
        </a:spcBef>
        <a:spcAft>
          <a:spcPct val="0"/>
        </a:spcAft>
        <a:buClr>
          <a:schemeClr val="tx2"/>
        </a:buClr>
        <a:buSzPct val="150000"/>
        <a:buChar char="•"/>
        <a:defRPr sz="2000">
          <a:solidFill>
            <a:schemeClr val="tx1"/>
          </a:solidFill>
          <a:latin typeface="+mn-lt"/>
          <a:cs typeface="+mn-cs"/>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cs typeface="+mn-cs"/>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cs typeface="+mn-cs"/>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cs typeface="+mn-cs"/>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cs typeface="+mn-cs"/>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9330" name="Group 2"/>
          <p:cNvGrpSpPr>
            <a:grpSpLocks/>
          </p:cNvGrpSpPr>
          <p:nvPr/>
        </p:nvGrpSpPr>
        <p:grpSpPr bwMode="auto">
          <a:xfrm>
            <a:off x="0" y="0"/>
            <a:ext cx="2667000" cy="6858000"/>
            <a:chOff x="0" y="0"/>
            <a:chExt cx="1680" cy="4320"/>
          </a:xfrm>
        </p:grpSpPr>
        <p:sp>
          <p:nvSpPr>
            <p:cNvPr id="99331" name="Rectangle 3"/>
            <p:cNvSpPr>
              <a:spLocks noChangeArrowheads="1"/>
            </p:cNvSpPr>
            <p:nvPr/>
          </p:nvSpPr>
          <p:spPr bwMode="hidden">
            <a:xfrm>
              <a:off x="1248" y="0"/>
              <a:ext cx="432" cy="4320"/>
            </a:xfrm>
            <a:prstGeom prst="rect">
              <a:avLst/>
            </a:prstGeom>
            <a:gradFill rotWithShape="0">
              <a:gsLst>
                <a:gs pos="0">
                  <a:schemeClr val="bg1">
                    <a:gamma/>
                    <a:shade val="45490"/>
                    <a:invGamma/>
                  </a:schemeClr>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tr-TR" altLang="tr-TR"/>
            </a:p>
          </p:txBody>
        </p:sp>
        <p:pic>
          <p:nvPicPr>
            <p:cNvPr id="99332" name="Picture 4" descr="slidemaster_med3"/>
            <p:cNvPicPr>
              <a:picLocks noChangeAspect="1" noChangeArrowheads="1"/>
            </p:cNvPicPr>
            <p:nvPr/>
          </p:nvPicPr>
          <p:blipFill>
            <a:blip r:embed="rId13">
              <a:extLst>
                <a:ext uri="{28A0092B-C50C-407E-A947-70E740481C1C}">
                  <a14:useLocalDpi xmlns:a14="http://schemas.microsoft.com/office/drawing/2010/main" xmlns="" val="0"/>
                </a:ext>
              </a:extLst>
            </a:blip>
            <a:srcRect/>
            <a:stretch>
              <a:fillRect/>
            </a:stretch>
          </p:blipFill>
          <p:spPr bwMode="ltGray">
            <a:xfrm>
              <a:off x="0" y="0"/>
              <a:ext cx="1348" cy="4320"/>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99333" name="Rectangle 5"/>
          <p:cNvSpPr>
            <a:spLocks noGrp="1" noChangeArrowheads="1"/>
          </p:cNvSpPr>
          <p:nvPr>
            <p:ph type="title"/>
          </p:nvPr>
        </p:nvSpPr>
        <p:spPr bwMode="auto">
          <a:xfrm>
            <a:off x="2438400" y="228600"/>
            <a:ext cx="6400800" cy="1219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99334" name="Rectangle 6"/>
          <p:cNvSpPr>
            <a:spLocks noGrp="1" noChangeArrowheads="1"/>
          </p:cNvSpPr>
          <p:nvPr>
            <p:ph type="body" idx="1"/>
          </p:nvPr>
        </p:nvSpPr>
        <p:spPr bwMode="auto">
          <a:xfrm>
            <a:off x="2438400" y="1600200"/>
            <a:ext cx="6400800" cy="4495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99335" name="Rectangle 7"/>
          <p:cNvSpPr>
            <a:spLocks noGrp="1" noChangeArrowheads="1"/>
          </p:cNvSpPr>
          <p:nvPr>
            <p:ph type="dt" sz="half" idx="2"/>
          </p:nvPr>
        </p:nvSpPr>
        <p:spPr bwMode="auto">
          <a:xfrm>
            <a:off x="152400" y="6248400"/>
            <a:ext cx="1901825"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C0C0C0"/>
                  </a:outerShdw>
                </a:effectLst>
              </a:defRPr>
            </a:lvl1pPr>
          </a:lstStyle>
          <a:p>
            <a:endParaRPr lang="tr-TR" altLang="tr-TR"/>
          </a:p>
        </p:txBody>
      </p:sp>
      <p:sp>
        <p:nvSpPr>
          <p:cNvPr id="99336" name="Rectangle 8"/>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C0C0C0"/>
                  </a:outerShdw>
                </a:effectLst>
              </a:defRPr>
            </a:lvl1pPr>
          </a:lstStyle>
          <a:p>
            <a:r>
              <a:rPr lang="tr-TR" altLang="tr-TR" smtClean="0"/>
              <a:t>www.turkceciler.com</a:t>
            </a:r>
            <a:endParaRPr lang="tr-TR" altLang="tr-TR"/>
          </a:p>
        </p:txBody>
      </p:sp>
      <p:sp>
        <p:nvSpPr>
          <p:cNvPr id="99337" name="Rectangle 9"/>
          <p:cNvSpPr>
            <a:spLocks noGrp="1" noChangeArrowheads="1"/>
          </p:cNvSpPr>
          <p:nvPr>
            <p:ph type="sldNum" sz="quarter" idx="4"/>
          </p:nvPr>
        </p:nvSpPr>
        <p:spPr bwMode="auto">
          <a:xfrm>
            <a:off x="6934200" y="6248400"/>
            <a:ext cx="1905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C0C0C0"/>
                  </a:outerShdw>
                </a:effectLst>
              </a:defRPr>
            </a:lvl1pPr>
          </a:lstStyle>
          <a:p>
            <a:fld id="{818E4A23-5801-4FA3-BDAC-474A37749303}" type="slidenum">
              <a:rPr lang="tr-TR" altLang="tr-TR"/>
              <a:pPr/>
              <a:t>‹#›</a:t>
            </a:fld>
            <a:endParaRPr lang="tr-TR" altLang="tr-TR"/>
          </a:p>
        </p:txBody>
      </p:sp>
    </p:spTree>
  </p:cSld>
  <p:clrMap bg1="lt1" tx1="dk1" bg2="lt2" tx2="dk2" accent1="accent1" accent2="accent2" accent3="accent3" accent4="accent4" accent5="accent5" accent6="accent6" hlink="hlink" folHlink="folHlink"/>
  <p:sldLayoutIdLst>
    <p:sldLayoutId id="214748369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99333"/>
                                        </p:tgtEl>
                                        <p:attrNameLst>
                                          <p:attrName>style.visibility</p:attrName>
                                        </p:attrNameLst>
                                      </p:cBhvr>
                                      <p:to>
                                        <p:strVal val="visible"/>
                                      </p:to>
                                    </p:set>
                                    <p:animEffect transition="in" filter="dissolve">
                                      <p:cBhvr>
                                        <p:cTn id="7" dur="500"/>
                                        <p:tgtEl>
                                          <p:spTgt spid="9933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9334">
                                            <p:txEl>
                                              <p:pRg st="0" end="0"/>
                                            </p:txEl>
                                          </p:spTgt>
                                        </p:tgtEl>
                                        <p:attrNameLst>
                                          <p:attrName>style.visibility</p:attrName>
                                        </p:attrNameLst>
                                      </p:cBhvr>
                                      <p:to>
                                        <p:strVal val="visible"/>
                                      </p:to>
                                    </p:set>
                                    <p:animEffect transition="in" filter="dissolve">
                                      <p:cBhvr>
                                        <p:cTn id="12" dur="500"/>
                                        <p:tgtEl>
                                          <p:spTgt spid="99334">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99334">
                                            <p:txEl>
                                              <p:pRg st="1" end="1"/>
                                            </p:txEl>
                                          </p:spTgt>
                                        </p:tgtEl>
                                        <p:attrNameLst>
                                          <p:attrName>style.visibility</p:attrName>
                                        </p:attrNameLst>
                                      </p:cBhvr>
                                      <p:to>
                                        <p:strVal val="visible"/>
                                      </p:to>
                                    </p:set>
                                    <p:animEffect transition="in" filter="dissolve">
                                      <p:cBhvr>
                                        <p:cTn id="15" dur="500"/>
                                        <p:tgtEl>
                                          <p:spTgt spid="99334">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99334">
                                            <p:txEl>
                                              <p:pRg st="2" end="2"/>
                                            </p:txEl>
                                          </p:spTgt>
                                        </p:tgtEl>
                                        <p:attrNameLst>
                                          <p:attrName>style.visibility</p:attrName>
                                        </p:attrNameLst>
                                      </p:cBhvr>
                                      <p:to>
                                        <p:strVal val="visible"/>
                                      </p:to>
                                    </p:set>
                                    <p:animEffect transition="in" filter="dissolve">
                                      <p:cBhvr>
                                        <p:cTn id="18" dur="500"/>
                                        <p:tgtEl>
                                          <p:spTgt spid="99334">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99334">
                                            <p:txEl>
                                              <p:pRg st="3" end="3"/>
                                            </p:txEl>
                                          </p:spTgt>
                                        </p:tgtEl>
                                        <p:attrNameLst>
                                          <p:attrName>style.visibility</p:attrName>
                                        </p:attrNameLst>
                                      </p:cBhvr>
                                      <p:to>
                                        <p:strVal val="visible"/>
                                      </p:to>
                                    </p:set>
                                    <p:animEffect transition="in" filter="dissolve">
                                      <p:cBhvr>
                                        <p:cTn id="21" dur="500"/>
                                        <p:tgtEl>
                                          <p:spTgt spid="99334">
                                            <p:txEl>
                                              <p:pRg st="3" end="3"/>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99334">
                                            <p:txEl>
                                              <p:pRg st="4" end="4"/>
                                            </p:txEl>
                                          </p:spTgt>
                                        </p:tgtEl>
                                        <p:attrNameLst>
                                          <p:attrName>style.visibility</p:attrName>
                                        </p:attrNameLst>
                                      </p:cBhvr>
                                      <p:to>
                                        <p:strVal val="visible"/>
                                      </p:to>
                                    </p:set>
                                    <p:animEffect transition="in" filter="dissolve">
                                      <p:cBhvr>
                                        <p:cTn id="24" dur="500"/>
                                        <p:tgtEl>
                                          <p:spTgt spid="9933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3" grpId="0"/>
      <p:bldP spid="99334" grpId="0" build="p">
        <p:tmplLst>
          <p:tmpl lvl="1">
            <p:tnLst>
              <p:par>
                <p:cTn presetID="9" presetClass="entr" presetSubtype="0" fill="hold" nodeType="clickEffect">
                  <p:stCondLst>
                    <p:cond delay="0"/>
                  </p:stCondLst>
                  <p:childTnLst>
                    <p:set>
                      <p:cBhvr>
                        <p:cTn dur="1" fill="hold">
                          <p:stCondLst>
                            <p:cond delay="0"/>
                          </p:stCondLst>
                        </p:cTn>
                        <p:tgtEl>
                          <p:spTgt spid="99334"/>
                        </p:tgtEl>
                        <p:attrNameLst>
                          <p:attrName>style.visibility</p:attrName>
                        </p:attrNameLst>
                      </p:cBhvr>
                      <p:to>
                        <p:strVal val="visible"/>
                      </p:to>
                    </p:set>
                    <p:animEffect transition="in" filter="dissolve">
                      <p:cBhvr>
                        <p:cTn dur="500"/>
                        <p:tgtEl>
                          <p:spTgt spid="99334"/>
                        </p:tgtEl>
                      </p:cBhvr>
                    </p:animEffect>
                  </p:childTnLst>
                </p:cTn>
              </p:par>
            </p:tnLst>
          </p:tmpl>
          <p:tmpl lvl="2">
            <p:tnLst>
              <p:par>
                <p:cTn presetID="9" presetClass="entr" presetSubtype="0" fill="hold" nodeType="withEffect">
                  <p:stCondLst>
                    <p:cond delay="0"/>
                  </p:stCondLst>
                  <p:childTnLst>
                    <p:set>
                      <p:cBhvr>
                        <p:cTn dur="1" fill="hold">
                          <p:stCondLst>
                            <p:cond delay="0"/>
                          </p:stCondLst>
                        </p:cTn>
                        <p:tgtEl>
                          <p:spTgt spid="99334"/>
                        </p:tgtEl>
                        <p:attrNameLst>
                          <p:attrName>style.visibility</p:attrName>
                        </p:attrNameLst>
                      </p:cBhvr>
                      <p:to>
                        <p:strVal val="visible"/>
                      </p:to>
                    </p:set>
                    <p:animEffect transition="in" filter="dissolve">
                      <p:cBhvr>
                        <p:cTn dur="500"/>
                        <p:tgtEl>
                          <p:spTgt spid="99334"/>
                        </p:tgtEl>
                      </p:cBhvr>
                    </p:animEffect>
                  </p:childTnLst>
                </p:cTn>
              </p:par>
            </p:tnLst>
          </p:tmpl>
          <p:tmpl lvl="3">
            <p:tnLst>
              <p:par>
                <p:cTn presetID="9" presetClass="entr" presetSubtype="0" fill="hold" nodeType="withEffect">
                  <p:stCondLst>
                    <p:cond delay="0"/>
                  </p:stCondLst>
                  <p:childTnLst>
                    <p:set>
                      <p:cBhvr>
                        <p:cTn dur="1" fill="hold">
                          <p:stCondLst>
                            <p:cond delay="0"/>
                          </p:stCondLst>
                        </p:cTn>
                        <p:tgtEl>
                          <p:spTgt spid="99334"/>
                        </p:tgtEl>
                        <p:attrNameLst>
                          <p:attrName>style.visibility</p:attrName>
                        </p:attrNameLst>
                      </p:cBhvr>
                      <p:to>
                        <p:strVal val="visible"/>
                      </p:to>
                    </p:set>
                    <p:animEffect transition="in" filter="dissolve">
                      <p:cBhvr>
                        <p:cTn dur="500"/>
                        <p:tgtEl>
                          <p:spTgt spid="99334"/>
                        </p:tgtEl>
                      </p:cBhvr>
                    </p:animEffect>
                  </p:childTnLst>
                </p:cTn>
              </p:par>
            </p:tnLst>
          </p:tmpl>
          <p:tmpl lvl="4">
            <p:tnLst>
              <p:par>
                <p:cTn presetID="9" presetClass="entr" presetSubtype="0" fill="hold" nodeType="withEffect">
                  <p:stCondLst>
                    <p:cond delay="0"/>
                  </p:stCondLst>
                  <p:childTnLst>
                    <p:set>
                      <p:cBhvr>
                        <p:cTn dur="1" fill="hold">
                          <p:stCondLst>
                            <p:cond delay="0"/>
                          </p:stCondLst>
                        </p:cTn>
                        <p:tgtEl>
                          <p:spTgt spid="99334"/>
                        </p:tgtEl>
                        <p:attrNameLst>
                          <p:attrName>style.visibility</p:attrName>
                        </p:attrNameLst>
                      </p:cBhvr>
                      <p:to>
                        <p:strVal val="visible"/>
                      </p:to>
                    </p:set>
                    <p:animEffect transition="in" filter="dissolve">
                      <p:cBhvr>
                        <p:cTn dur="500"/>
                        <p:tgtEl>
                          <p:spTgt spid="99334"/>
                        </p:tgtEl>
                      </p:cBhvr>
                    </p:animEffect>
                  </p:childTnLst>
                </p:cTn>
              </p:par>
            </p:tnLst>
          </p:tmpl>
          <p:tmpl lvl="5">
            <p:tnLst>
              <p:par>
                <p:cTn presetID="9" presetClass="entr" presetSubtype="0" fill="hold" nodeType="withEffect">
                  <p:stCondLst>
                    <p:cond delay="0"/>
                  </p:stCondLst>
                  <p:childTnLst>
                    <p:set>
                      <p:cBhvr>
                        <p:cTn dur="1" fill="hold">
                          <p:stCondLst>
                            <p:cond delay="0"/>
                          </p:stCondLst>
                        </p:cTn>
                        <p:tgtEl>
                          <p:spTgt spid="99334"/>
                        </p:tgtEl>
                        <p:attrNameLst>
                          <p:attrName>style.visibility</p:attrName>
                        </p:attrNameLst>
                      </p:cBhvr>
                      <p:to>
                        <p:strVal val="visible"/>
                      </p:to>
                    </p:set>
                    <p:animEffect transition="in" filter="dissolve">
                      <p:cBhvr>
                        <p:cTn dur="500"/>
                        <p:tgtEl>
                          <p:spTgt spid="99334"/>
                        </p:tgtEl>
                      </p:cBhvr>
                    </p:animEffect>
                  </p:childTnLst>
                </p:cTn>
              </p:par>
            </p:tnLst>
          </p:tmpl>
        </p:tmplLst>
      </p:bldP>
    </p:bldLst>
  </p:timing>
  <p:hf sldNum="0" hdr="0" dt="0"/>
  <p:txStyles>
    <p:titleStyle>
      <a:lvl1pPr algn="l" rtl="0" fontAlgn="base">
        <a:spcBef>
          <a:spcPct val="0"/>
        </a:spcBef>
        <a:spcAft>
          <a:spcPct val="0"/>
        </a:spcAft>
        <a:defRPr sz="3600">
          <a:solidFill>
            <a:schemeClr val="tx2"/>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600">
          <a:solidFill>
            <a:schemeClr val="tx2"/>
          </a:solidFill>
          <a:effectLst>
            <a:outerShdw blurRad="38100" dist="38100" dir="2700000" algn="tl">
              <a:srgbClr val="C0C0C0"/>
            </a:outerShdw>
          </a:effectLst>
          <a:latin typeface="Arial" charset="0"/>
          <a:cs typeface="Arial" charset="0"/>
        </a:defRPr>
      </a:lvl2pPr>
      <a:lvl3pPr algn="l" rtl="0" fontAlgn="base">
        <a:spcBef>
          <a:spcPct val="0"/>
        </a:spcBef>
        <a:spcAft>
          <a:spcPct val="0"/>
        </a:spcAft>
        <a:defRPr sz="3600">
          <a:solidFill>
            <a:schemeClr val="tx2"/>
          </a:solidFill>
          <a:effectLst>
            <a:outerShdw blurRad="38100" dist="38100" dir="2700000" algn="tl">
              <a:srgbClr val="C0C0C0"/>
            </a:outerShdw>
          </a:effectLst>
          <a:latin typeface="Arial" charset="0"/>
          <a:cs typeface="Arial" charset="0"/>
        </a:defRPr>
      </a:lvl3pPr>
      <a:lvl4pPr algn="l" rtl="0" fontAlgn="base">
        <a:spcBef>
          <a:spcPct val="0"/>
        </a:spcBef>
        <a:spcAft>
          <a:spcPct val="0"/>
        </a:spcAft>
        <a:defRPr sz="3600">
          <a:solidFill>
            <a:schemeClr val="tx2"/>
          </a:solidFill>
          <a:effectLst>
            <a:outerShdw blurRad="38100" dist="38100" dir="2700000" algn="tl">
              <a:srgbClr val="C0C0C0"/>
            </a:outerShdw>
          </a:effectLst>
          <a:latin typeface="Arial" charset="0"/>
          <a:cs typeface="Arial" charset="0"/>
        </a:defRPr>
      </a:lvl4pPr>
      <a:lvl5pPr algn="l" rtl="0" fontAlgn="base">
        <a:spcBef>
          <a:spcPct val="0"/>
        </a:spcBef>
        <a:spcAft>
          <a:spcPct val="0"/>
        </a:spcAft>
        <a:defRPr sz="3600">
          <a:solidFill>
            <a:schemeClr val="tx2"/>
          </a:solidFill>
          <a:effectLst>
            <a:outerShdw blurRad="38100" dist="38100" dir="2700000" algn="tl">
              <a:srgbClr val="C0C0C0"/>
            </a:outerShdw>
          </a:effectLst>
          <a:latin typeface="Arial" charset="0"/>
          <a:cs typeface="Arial" charset="0"/>
        </a:defRPr>
      </a:lvl5pPr>
      <a:lvl6pPr marL="457200" algn="l" rtl="0" fontAlgn="base">
        <a:spcBef>
          <a:spcPct val="0"/>
        </a:spcBef>
        <a:spcAft>
          <a:spcPct val="0"/>
        </a:spcAft>
        <a:defRPr sz="3600">
          <a:solidFill>
            <a:schemeClr val="tx2"/>
          </a:solidFill>
          <a:effectLst>
            <a:outerShdw blurRad="38100" dist="38100" dir="2700000" algn="tl">
              <a:srgbClr val="C0C0C0"/>
            </a:outerShdw>
          </a:effectLst>
          <a:latin typeface="Arial" charset="0"/>
          <a:cs typeface="Arial" charset="0"/>
        </a:defRPr>
      </a:lvl6pPr>
      <a:lvl7pPr marL="914400" algn="l" rtl="0" fontAlgn="base">
        <a:spcBef>
          <a:spcPct val="0"/>
        </a:spcBef>
        <a:spcAft>
          <a:spcPct val="0"/>
        </a:spcAft>
        <a:defRPr sz="3600">
          <a:solidFill>
            <a:schemeClr val="tx2"/>
          </a:solidFill>
          <a:effectLst>
            <a:outerShdw blurRad="38100" dist="38100" dir="2700000" algn="tl">
              <a:srgbClr val="C0C0C0"/>
            </a:outerShdw>
          </a:effectLst>
          <a:latin typeface="Arial" charset="0"/>
          <a:cs typeface="Arial" charset="0"/>
        </a:defRPr>
      </a:lvl7pPr>
      <a:lvl8pPr marL="1371600" algn="l" rtl="0" fontAlgn="base">
        <a:spcBef>
          <a:spcPct val="0"/>
        </a:spcBef>
        <a:spcAft>
          <a:spcPct val="0"/>
        </a:spcAft>
        <a:defRPr sz="3600">
          <a:solidFill>
            <a:schemeClr val="tx2"/>
          </a:solidFill>
          <a:effectLst>
            <a:outerShdw blurRad="38100" dist="38100" dir="2700000" algn="tl">
              <a:srgbClr val="C0C0C0"/>
            </a:outerShdw>
          </a:effectLst>
          <a:latin typeface="Arial" charset="0"/>
          <a:cs typeface="Arial" charset="0"/>
        </a:defRPr>
      </a:lvl8pPr>
      <a:lvl9pPr marL="1828800" algn="l" rtl="0" fontAlgn="base">
        <a:spcBef>
          <a:spcPct val="0"/>
        </a:spcBef>
        <a:spcAft>
          <a:spcPct val="0"/>
        </a:spcAft>
        <a:defRPr sz="3600">
          <a:solidFill>
            <a:schemeClr val="tx2"/>
          </a:solidFill>
          <a:effectLst>
            <a:outerShdw blurRad="38100" dist="38100" dir="2700000" algn="tl">
              <a:srgbClr val="C0C0C0"/>
            </a:outerShdw>
          </a:effectLst>
          <a:latin typeface="Arial" charset="0"/>
          <a:cs typeface="Arial"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C0C0C0"/>
            </a:outerShdw>
          </a:effectLst>
          <a:latin typeface="+mn-lt"/>
          <a:ea typeface="+mn-ea"/>
          <a:cs typeface="+mn-cs"/>
        </a:defRPr>
      </a:lvl1pPr>
      <a:lvl2pPr marL="742950" indent="-285750" algn="l" rtl="0" fontAlgn="base">
        <a:spcBef>
          <a:spcPct val="20000"/>
        </a:spcBef>
        <a:spcAft>
          <a:spcPct val="0"/>
        </a:spcAft>
        <a:buClr>
          <a:schemeClr val="folHlink"/>
        </a:buClr>
        <a:buSzPct val="70000"/>
        <a:buFont typeface="Wingdings" pitchFamily="2" charset="2"/>
        <a:buChar char="l"/>
        <a:defRPr sz="2800">
          <a:solidFill>
            <a:schemeClr val="tx1"/>
          </a:solidFill>
          <a:effectLst>
            <a:outerShdw blurRad="38100" dist="38100" dir="2700000" algn="tl">
              <a:srgbClr val="C0C0C0"/>
            </a:outerShdw>
          </a:effectLst>
          <a:latin typeface="+mn-lt"/>
          <a:cs typeface="+mn-cs"/>
        </a:defRPr>
      </a:lvl2pPr>
      <a:lvl3pPr marL="1143000" indent="-228600" algn="l" rtl="0" fontAlgn="base">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C0C0C0"/>
            </a:outerShdw>
          </a:effectLst>
          <a:latin typeface="+mn-lt"/>
          <a:cs typeface="+mn-cs"/>
        </a:defRPr>
      </a:lvl3pPr>
      <a:lvl4pPr marL="1600200" indent="-228600" algn="l" rtl="0" fontAlgn="base">
        <a:spcBef>
          <a:spcPct val="20000"/>
        </a:spcBef>
        <a:spcAft>
          <a:spcPct val="0"/>
        </a:spcAft>
        <a:buClr>
          <a:schemeClr val="folHlink"/>
        </a:buClr>
        <a:buSzPct val="70000"/>
        <a:buFont typeface="Wingdings" pitchFamily="2" charset="2"/>
        <a:buChar char="l"/>
        <a:defRPr sz="2000">
          <a:solidFill>
            <a:schemeClr val="tx1"/>
          </a:solidFill>
          <a:effectLst>
            <a:outerShdw blurRad="38100" dist="38100" dir="2700000" algn="tl">
              <a:srgbClr val="C0C0C0"/>
            </a:outerShdw>
          </a:effectLst>
          <a:latin typeface="+mn-lt"/>
          <a:cs typeface="+mn-cs"/>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edebiyatogretmeni.net/fiilimsiler.htm" TargetMode="External"/><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algn="ctr"/>
            <a:r>
              <a:rPr lang="tr-TR" altLang="tr-TR"/>
              <a:t>Cümle ÇEŞİTLERİ </a:t>
            </a:r>
          </a:p>
        </p:txBody>
      </p:sp>
      <p:sp>
        <p:nvSpPr>
          <p:cNvPr id="4099" name="Rectangle 3"/>
          <p:cNvSpPr>
            <a:spLocks noGrp="1" noChangeArrowheads="1"/>
          </p:cNvSpPr>
          <p:nvPr>
            <p:ph type="subTitle" idx="1"/>
          </p:nvPr>
        </p:nvSpPr>
        <p:spPr>
          <a:xfrm>
            <a:off x="838200" y="3352800"/>
            <a:ext cx="7239000" cy="1828800"/>
          </a:xfrm>
        </p:spPr>
        <p:txBody>
          <a:bodyPr/>
          <a:lstStyle/>
          <a:p>
            <a:pPr>
              <a:lnSpc>
                <a:spcPct val="80000"/>
              </a:lnSpc>
            </a:pPr>
            <a:r>
              <a:rPr lang="tr-TR" altLang="tr-TR" sz="2800" b="1" dirty="0">
                <a:solidFill>
                  <a:srgbClr val="C00000"/>
                </a:solidFill>
              </a:rPr>
              <a:t>Cümle çeşitleri 4 başlık altında incelenir:</a:t>
            </a:r>
          </a:p>
          <a:p>
            <a:pPr>
              <a:lnSpc>
                <a:spcPct val="80000"/>
              </a:lnSpc>
            </a:pPr>
            <a:r>
              <a:rPr lang="tr-TR" altLang="tr-TR" sz="2800" b="1" dirty="0">
                <a:solidFill>
                  <a:schemeClr val="accent1">
                    <a:lumMod val="50000"/>
                  </a:schemeClr>
                </a:solidFill>
              </a:rPr>
              <a:t>1. Yapılarına Göre Cümleler </a:t>
            </a:r>
            <a:br>
              <a:rPr lang="tr-TR" altLang="tr-TR" sz="2800" b="1" dirty="0">
                <a:solidFill>
                  <a:schemeClr val="accent1">
                    <a:lumMod val="50000"/>
                  </a:schemeClr>
                </a:solidFill>
              </a:rPr>
            </a:br>
            <a:r>
              <a:rPr lang="tr-TR" altLang="tr-TR" sz="2800" b="1" dirty="0">
                <a:solidFill>
                  <a:schemeClr val="accent1">
                    <a:lumMod val="50000"/>
                  </a:schemeClr>
                </a:solidFill>
              </a:rPr>
              <a:t>2. Yükleminin Türüne Göre Cümleler </a:t>
            </a:r>
            <a:br>
              <a:rPr lang="tr-TR" altLang="tr-TR" sz="2800" b="1" dirty="0">
                <a:solidFill>
                  <a:schemeClr val="accent1">
                    <a:lumMod val="50000"/>
                  </a:schemeClr>
                </a:solidFill>
              </a:rPr>
            </a:br>
            <a:r>
              <a:rPr lang="tr-TR" altLang="tr-TR" sz="2800" b="1" dirty="0">
                <a:solidFill>
                  <a:schemeClr val="accent1">
                    <a:lumMod val="50000"/>
                  </a:schemeClr>
                </a:solidFill>
              </a:rPr>
              <a:t>3. Yükleminin Yerine Göre Cümleler </a:t>
            </a:r>
            <a:br>
              <a:rPr lang="tr-TR" altLang="tr-TR" sz="2800" b="1" dirty="0">
                <a:solidFill>
                  <a:schemeClr val="accent1">
                    <a:lumMod val="50000"/>
                  </a:schemeClr>
                </a:solidFill>
              </a:rPr>
            </a:br>
            <a:r>
              <a:rPr lang="tr-TR" altLang="tr-TR" sz="2800" b="1" dirty="0">
                <a:solidFill>
                  <a:schemeClr val="accent1">
                    <a:lumMod val="50000"/>
                  </a:schemeClr>
                </a:solidFill>
              </a:rPr>
              <a:t>4. Anlamlarına Göre Cümleler </a:t>
            </a:r>
          </a:p>
          <a:p>
            <a:pPr>
              <a:lnSpc>
                <a:spcPct val="80000"/>
              </a:lnSpc>
            </a:pPr>
            <a:endParaRPr lang="tr-TR" altLang="tr-TR" sz="2800" b="1" dirty="0">
              <a:solidFill>
                <a:srgbClr val="990000"/>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endParaRPr lang="tr-TR" altLang="tr-TR"/>
          </a:p>
        </p:txBody>
      </p:sp>
      <p:sp>
        <p:nvSpPr>
          <p:cNvPr id="13315" name="Rectangle 3"/>
          <p:cNvSpPr>
            <a:spLocks noGrp="1" noChangeArrowheads="1"/>
          </p:cNvSpPr>
          <p:nvPr>
            <p:ph type="body" idx="1"/>
          </p:nvPr>
        </p:nvSpPr>
        <p:spPr/>
        <p:txBody>
          <a:bodyPr/>
          <a:lstStyle/>
          <a:p>
            <a:pPr>
              <a:lnSpc>
                <a:spcPct val="80000"/>
              </a:lnSpc>
            </a:pPr>
            <a:r>
              <a:rPr lang="tr-TR" altLang="tr-TR" sz="2000" b="1">
                <a:solidFill>
                  <a:schemeClr val="folHlink"/>
                </a:solidFill>
              </a:rPr>
              <a:t>3) Bağlı Cümle:</a:t>
            </a:r>
            <a:r>
              <a:rPr lang="tr-TR" altLang="tr-TR" sz="2000"/>
              <a:t> </a:t>
            </a:r>
            <a:r>
              <a:rPr lang="tr-TR" altLang="tr-TR" sz="2000">
                <a:latin typeface="Times New Roman" pitchFamily="18" charset="0"/>
              </a:rPr>
              <a:t>En az iki yüklemi bulunan, cümlelerin </a:t>
            </a:r>
            <a:r>
              <a:rPr lang="tr-TR" altLang="tr-TR" sz="2000" b="1" i="1">
                <a:latin typeface="Times New Roman" pitchFamily="18" charset="0"/>
              </a:rPr>
              <a:t>fakat, ama, ancak, lâkin, ve, veya</a:t>
            </a:r>
            <a:r>
              <a:rPr lang="tr-TR" altLang="tr-TR" sz="2000">
                <a:latin typeface="Times New Roman" pitchFamily="18" charset="0"/>
              </a:rPr>
              <a:t> gibi bağlaçlarla birbirine bağlanmasıyla oluşan cümle türüdür. Her biri bağımsız cümle olan bu cümleler arasındaki ilgi, bağlaçlarla kurulmakta ve pekiştirilmektedir:</a:t>
            </a:r>
            <a:endParaRPr lang="tr-TR" altLang="tr-TR" sz="2000" i="1">
              <a:latin typeface="Times New Roman" pitchFamily="18" charset="0"/>
            </a:endParaRPr>
          </a:p>
          <a:p>
            <a:pPr>
              <a:lnSpc>
                <a:spcPct val="80000"/>
              </a:lnSpc>
              <a:buFont typeface="Wingdings" pitchFamily="2" charset="2"/>
              <a:buNone/>
            </a:pPr>
            <a:endParaRPr lang="tr-TR" altLang="tr-TR" sz="2000" i="1"/>
          </a:p>
          <a:p>
            <a:pPr>
              <a:lnSpc>
                <a:spcPct val="80000"/>
              </a:lnSpc>
              <a:buFont typeface="Wingdings" pitchFamily="2" charset="2"/>
              <a:buNone/>
            </a:pPr>
            <a:r>
              <a:rPr lang="tr-TR" altLang="tr-TR" sz="2000" i="1"/>
              <a:t>	 </a:t>
            </a:r>
            <a:r>
              <a:rPr lang="tr-TR" altLang="tr-TR" sz="2000" b="1" u="sng"/>
              <a:t>Örnek:</a:t>
            </a:r>
            <a:r>
              <a:rPr lang="tr-TR" altLang="tr-TR" sz="2000" b="1"/>
              <a:t> 	</a:t>
            </a:r>
            <a:r>
              <a:rPr lang="tr-TR" altLang="tr-TR" sz="2000" i="1"/>
              <a:t>Konuşmayı erken öğrendim; ama susmayı öğrenmem için yaşlanmam gerekti.</a:t>
            </a:r>
          </a:p>
          <a:p>
            <a:pPr>
              <a:lnSpc>
                <a:spcPct val="80000"/>
              </a:lnSpc>
              <a:buFont typeface="Wingdings" pitchFamily="2" charset="2"/>
              <a:buNone/>
            </a:pPr>
            <a:endParaRPr lang="tr-TR" altLang="tr-TR" sz="2000" i="1"/>
          </a:p>
          <a:p>
            <a:pPr>
              <a:lnSpc>
                <a:spcPct val="80000"/>
              </a:lnSpc>
              <a:buFont typeface="Wingdings" pitchFamily="2" charset="2"/>
              <a:buNone/>
            </a:pPr>
            <a:r>
              <a:rPr lang="tr-TR" altLang="tr-TR" sz="2000" b="1"/>
              <a:t>	</a:t>
            </a:r>
            <a:r>
              <a:rPr lang="tr-TR" altLang="tr-TR" sz="2000" b="1" u="sng"/>
              <a:t>Örnek:</a:t>
            </a:r>
            <a:r>
              <a:rPr lang="tr-TR" altLang="tr-TR" sz="2000" b="1"/>
              <a:t> 	</a:t>
            </a:r>
            <a:r>
              <a:rPr lang="tr-TR" altLang="tr-TR" sz="2000" i="1"/>
              <a:t>Ölmek kaderde var,bize üzüntü vermiyor;</a:t>
            </a:r>
          </a:p>
          <a:p>
            <a:pPr>
              <a:lnSpc>
                <a:spcPct val="80000"/>
              </a:lnSpc>
              <a:buFont typeface="Wingdings" pitchFamily="2" charset="2"/>
              <a:buNone/>
            </a:pPr>
            <a:r>
              <a:rPr lang="tr-TR" altLang="tr-TR" sz="2000" b="1"/>
              <a:t>			</a:t>
            </a:r>
            <a:r>
              <a:rPr lang="tr-TR" altLang="tr-TR" sz="2000" i="1"/>
              <a:t>Lâkin vatandan ayrılışın ıstırabı zor.</a:t>
            </a:r>
          </a:p>
          <a:p>
            <a:pPr>
              <a:lnSpc>
                <a:spcPct val="80000"/>
              </a:lnSpc>
              <a:buFont typeface="Wingdings" pitchFamily="2" charset="2"/>
              <a:buNone/>
            </a:pPr>
            <a:endParaRPr lang="tr-TR" altLang="tr-TR" sz="2000" i="1"/>
          </a:p>
          <a:p>
            <a:pPr>
              <a:lnSpc>
                <a:spcPct val="80000"/>
              </a:lnSpc>
              <a:buFont typeface="Wingdings" pitchFamily="2" charset="2"/>
              <a:buNone/>
            </a:pPr>
            <a:r>
              <a:rPr lang="tr-TR" altLang="tr-TR" sz="2000" b="1"/>
              <a:t>	</a:t>
            </a:r>
            <a:r>
              <a:rPr lang="tr-TR" altLang="tr-TR" sz="2000" b="1" u="sng"/>
              <a:t>Örnek: </a:t>
            </a:r>
            <a:r>
              <a:rPr lang="tr-TR" altLang="tr-TR" sz="2000" b="1"/>
              <a:t>	</a:t>
            </a:r>
            <a:r>
              <a:rPr lang="tr-TR" altLang="tr-TR" sz="2000" i="1">
                <a:latin typeface="Arial Unicode MS" pitchFamily="34" charset="-128"/>
              </a:rPr>
              <a:t>Ne konuyu biliyorsun ne de öğrenmeye çalışıyorsun. </a:t>
            </a:r>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endParaRPr lang="tr-TR" altLang="tr-TR"/>
          </a:p>
        </p:txBody>
      </p:sp>
      <p:sp>
        <p:nvSpPr>
          <p:cNvPr id="14339" name="Rectangle 3"/>
          <p:cNvSpPr>
            <a:spLocks noGrp="1" noChangeArrowheads="1"/>
          </p:cNvSpPr>
          <p:nvPr>
            <p:ph type="body" idx="1"/>
          </p:nvPr>
        </p:nvSpPr>
        <p:spPr/>
        <p:txBody>
          <a:bodyPr/>
          <a:lstStyle/>
          <a:p>
            <a:pPr>
              <a:lnSpc>
                <a:spcPct val="80000"/>
              </a:lnSpc>
              <a:buFont typeface="Wingdings" pitchFamily="2" charset="2"/>
              <a:buNone/>
            </a:pPr>
            <a:r>
              <a:rPr lang="tr-TR" altLang="tr-TR" sz="2000" b="1">
                <a:solidFill>
                  <a:schemeClr val="folHlink"/>
                </a:solidFill>
              </a:rPr>
              <a:t>	4) Sıralı Cümle:</a:t>
            </a:r>
            <a:r>
              <a:rPr lang="tr-TR" altLang="tr-TR" sz="2000">
                <a:solidFill>
                  <a:schemeClr val="folHlink"/>
                </a:solidFill>
              </a:rPr>
              <a:t> </a:t>
            </a:r>
            <a:r>
              <a:rPr lang="tr-TR" altLang="tr-TR" sz="2000">
                <a:latin typeface="Times New Roman" pitchFamily="18" charset="0"/>
              </a:rPr>
              <a:t>Tek başına bağımsız yargı bildiren iki veya daha fazla cümlenin bir anlam bütünlüğü içinde sıralanmasıyla kurulan cümlelerdir. Yüklemleri çekimli fiil olan sıralı cümleler, birbirinden virgül veya noktalı virgülle ayrılır.</a:t>
            </a:r>
          </a:p>
          <a:p>
            <a:pPr>
              <a:lnSpc>
                <a:spcPct val="80000"/>
              </a:lnSpc>
              <a:buFont typeface="Wingdings" pitchFamily="2" charset="2"/>
              <a:buNone/>
            </a:pPr>
            <a:endParaRPr lang="tr-TR" altLang="tr-TR" sz="2000">
              <a:latin typeface="Times New Roman" pitchFamily="18" charset="0"/>
            </a:endParaRPr>
          </a:p>
          <a:p>
            <a:pPr>
              <a:lnSpc>
                <a:spcPct val="80000"/>
              </a:lnSpc>
              <a:buFont typeface="Wingdings" pitchFamily="2" charset="2"/>
              <a:buNone/>
            </a:pPr>
            <a:r>
              <a:rPr lang="tr-TR" altLang="tr-TR" sz="2000">
                <a:latin typeface="Times New Roman" pitchFamily="18" charset="0"/>
              </a:rPr>
              <a:t>	 </a:t>
            </a:r>
            <a:r>
              <a:rPr lang="tr-TR" altLang="tr-TR" sz="2000" b="1" u="sng"/>
              <a:t>Örnek:</a:t>
            </a:r>
            <a:r>
              <a:rPr lang="tr-TR" altLang="tr-TR" sz="2000" b="1"/>
              <a:t> </a:t>
            </a:r>
            <a:r>
              <a:rPr lang="tr-TR" altLang="tr-TR" sz="2000" i="1">
                <a:latin typeface="Arial Unicode MS" pitchFamily="34" charset="-128"/>
              </a:rPr>
              <a:t>Alacağını tahsil etmek için önce telefon etmiş, sonra biriyle haber yollamış, olmayınca kendisi gitmek zorunda kalmıştı.</a:t>
            </a:r>
          </a:p>
          <a:p>
            <a:pPr>
              <a:lnSpc>
                <a:spcPct val="80000"/>
              </a:lnSpc>
              <a:buFont typeface="Wingdings" pitchFamily="2" charset="2"/>
              <a:buNone/>
            </a:pPr>
            <a:endParaRPr lang="tr-TR" altLang="tr-TR" sz="2000">
              <a:latin typeface="Arial Unicode MS" pitchFamily="34" charset="-128"/>
            </a:endParaRPr>
          </a:p>
          <a:p>
            <a:pPr>
              <a:lnSpc>
                <a:spcPct val="80000"/>
              </a:lnSpc>
              <a:buFont typeface="Wingdings" pitchFamily="2" charset="2"/>
              <a:buNone/>
            </a:pPr>
            <a:r>
              <a:rPr lang="tr-TR" altLang="tr-TR" sz="2000"/>
              <a:t>	</a:t>
            </a:r>
            <a:r>
              <a:rPr lang="tr-TR" altLang="tr-TR" sz="2000" b="1" u="sng">
                <a:solidFill>
                  <a:srgbClr val="FF0000"/>
                </a:solidFill>
              </a:rPr>
              <a:t>NOT:</a:t>
            </a:r>
            <a:r>
              <a:rPr lang="tr-TR" altLang="tr-TR" sz="2000">
                <a:solidFill>
                  <a:srgbClr val="FF0000"/>
                </a:solidFill>
              </a:rPr>
              <a:t>Sıralı cümlelerde yüklemlerin ortak öğesi bulunabilir. Bu tür cümlelere “</a:t>
            </a:r>
            <a:r>
              <a:rPr lang="tr-TR" altLang="tr-TR" sz="2000" b="1">
                <a:solidFill>
                  <a:srgbClr val="FF0000"/>
                </a:solidFill>
              </a:rPr>
              <a:t>bağımlı sıralı cümle</a:t>
            </a:r>
            <a:r>
              <a:rPr lang="tr-TR" altLang="tr-TR" sz="2000">
                <a:solidFill>
                  <a:srgbClr val="FF0000"/>
                </a:solidFill>
              </a:rPr>
              <a:t>” denir. Sıralı cümlede yüklemlerin hiçbir ortak öğesi yoksa cümle “</a:t>
            </a:r>
            <a:r>
              <a:rPr lang="tr-TR" altLang="tr-TR" sz="2000" b="1">
                <a:solidFill>
                  <a:srgbClr val="FF0000"/>
                </a:solidFill>
              </a:rPr>
              <a:t>bağımsız sıralı cümle</a:t>
            </a:r>
            <a:r>
              <a:rPr lang="tr-TR" altLang="tr-TR" sz="2000">
                <a:solidFill>
                  <a:srgbClr val="FF0000"/>
                </a:solidFill>
              </a:rPr>
              <a:t>” adını alır.</a:t>
            </a:r>
          </a:p>
          <a:p>
            <a:pPr>
              <a:lnSpc>
                <a:spcPct val="80000"/>
              </a:lnSpc>
              <a:buFont typeface="Wingdings" pitchFamily="2" charset="2"/>
              <a:buNone/>
            </a:pPr>
            <a:endParaRPr lang="tr-TR" altLang="tr-TR" sz="2000">
              <a:solidFill>
                <a:srgbClr val="FF0000"/>
              </a:solidFill>
            </a:endParaRPr>
          </a:p>
          <a:p>
            <a:pPr>
              <a:lnSpc>
                <a:spcPct val="80000"/>
              </a:lnSpc>
              <a:buFont typeface="Wingdings" pitchFamily="2" charset="2"/>
              <a:buNone/>
            </a:pPr>
            <a:r>
              <a:rPr lang="tr-TR" altLang="tr-TR" sz="2000" b="1"/>
              <a:t>	</a:t>
            </a:r>
            <a:r>
              <a:rPr lang="tr-TR" altLang="tr-TR" sz="2000" b="1" u="sng"/>
              <a:t>Örnek: </a:t>
            </a:r>
            <a:r>
              <a:rPr lang="tr-TR" altLang="tr-TR" sz="2000">
                <a:latin typeface="Arial Unicode MS" pitchFamily="34" charset="-128"/>
              </a:rPr>
              <a:t>Öğrenciler kitaplarını aldılar, çantalarına koydular. </a:t>
            </a:r>
          </a:p>
          <a:p>
            <a:pPr>
              <a:lnSpc>
                <a:spcPct val="80000"/>
              </a:lnSpc>
              <a:buFont typeface="Wingdings" pitchFamily="2" charset="2"/>
              <a:buNone/>
            </a:pPr>
            <a:endParaRPr lang="tr-TR" altLang="tr-TR" sz="2000">
              <a:solidFill>
                <a:srgbClr val="FF0000"/>
              </a:solidFill>
              <a:latin typeface="Arial Unicode MS" pitchFamily="34" charset="-128"/>
            </a:endParaRPr>
          </a:p>
          <a:p>
            <a:pPr>
              <a:lnSpc>
                <a:spcPct val="80000"/>
              </a:lnSpc>
              <a:buFont typeface="Wingdings" pitchFamily="2" charset="2"/>
              <a:buNone/>
            </a:pPr>
            <a:r>
              <a:rPr lang="tr-TR" altLang="tr-TR" sz="2000">
                <a:solidFill>
                  <a:srgbClr val="FF0000"/>
                </a:solidFill>
              </a:rPr>
              <a:t>	</a:t>
            </a:r>
            <a:r>
              <a:rPr lang="tr-TR" altLang="tr-TR" sz="2000" b="1" u="sng"/>
              <a:t>Örnek:</a:t>
            </a:r>
            <a:r>
              <a:rPr lang="tr-TR" altLang="tr-TR" sz="2000" b="1"/>
              <a:t> </a:t>
            </a:r>
            <a:r>
              <a:rPr lang="tr-TR" altLang="tr-TR" sz="2000">
                <a:latin typeface="Arial Unicode MS" pitchFamily="34" charset="-128"/>
              </a:rPr>
              <a:t>Çocuklar bahçede oynuyordu; anneleri onları bekliyordu.</a:t>
            </a:r>
            <a:r>
              <a:rPr lang="tr-TR" altLang="tr-TR" sz="2000"/>
              <a:t> </a:t>
            </a:r>
            <a:endParaRPr lang="tr-TR" altLang="tr-TR" sz="2000">
              <a:solidFill>
                <a:srgbClr val="FF0000"/>
              </a:solidFill>
            </a:endParaRPr>
          </a:p>
          <a:p>
            <a:pPr>
              <a:lnSpc>
                <a:spcPct val="80000"/>
              </a:lnSpc>
              <a:buFont typeface="Wingdings" pitchFamily="2" charset="2"/>
              <a:buNone/>
            </a:pPr>
            <a:endParaRPr lang="tr-TR" altLang="tr-TR" sz="2000">
              <a:solidFill>
                <a:srgbClr val="FF0000"/>
              </a:solidFill>
            </a:endParaRPr>
          </a:p>
          <a:p>
            <a:pPr>
              <a:lnSpc>
                <a:spcPct val="80000"/>
              </a:lnSpc>
              <a:buFont typeface="Wingdings" pitchFamily="2" charset="2"/>
              <a:buNone/>
            </a:pPr>
            <a:endParaRPr lang="tr-TR" altLang="tr-TR" sz="2000">
              <a:solidFill>
                <a:srgbClr val="FF0000"/>
              </a:solidFill>
            </a:endParaRPr>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tr-TR" altLang="tr-TR" b="1">
                <a:solidFill>
                  <a:srgbClr val="000066"/>
                </a:solidFill>
              </a:rPr>
              <a:t>YÜKLEMİNİN TÜRÜNE GÖRE CÜMLELER</a:t>
            </a:r>
            <a:r>
              <a:rPr lang="tr-TR" altLang="tr-TR"/>
              <a:t> </a:t>
            </a:r>
          </a:p>
        </p:txBody>
      </p:sp>
      <p:sp>
        <p:nvSpPr>
          <p:cNvPr id="15364" name="Rectangle 4"/>
          <p:cNvSpPr>
            <a:spLocks noGrp="1" noChangeArrowheads="1"/>
          </p:cNvSpPr>
          <p:nvPr>
            <p:ph type="body" sz="half" idx="1"/>
          </p:nvPr>
        </p:nvSpPr>
        <p:spPr/>
        <p:txBody>
          <a:bodyPr/>
          <a:lstStyle/>
          <a:p>
            <a:pPr marL="533400" indent="-533400">
              <a:lnSpc>
                <a:spcPct val="80000"/>
              </a:lnSpc>
              <a:buFontTx/>
              <a:buAutoNum type="alphaLcParenR"/>
            </a:pPr>
            <a:r>
              <a:rPr lang="tr-TR" altLang="tr-TR" sz="2000" b="1">
                <a:solidFill>
                  <a:srgbClr val="990000"/>
                </a:solidFill>
              </a:rPr>
              <a:t>Fiil Cümlesi: </a:t>
            </a:r>
            <a:r>
              <a:rPr lang="tr-TR" altLang="tr-TR" sz="2000">
                <a:latin typeface="Arial Unicode MS" pitchFamily="34" charset="-128"/>
              </a:rPr>
              <a:t>Yüklemi çekimli bir fiil veya fiil grubu olan cümlelerdir.</a:t>
            </a:r>
            <a:r>
              <a:rPr lang="tr-TR" altLang="tr-TR" sz="2000" b="1">
                <a:solidFill>
                  <a:srgbClr val="990000"/>
                </a:solidFill>
              </a:rPr>
              <a:t> </a:t>
            </a:r>
          </a:p>
          <a:p>
            <a:pPr marL="533400" indent="-533400">
              <a:lnSpc>
                <a:spcPct val="80000"/>
              </a:lnSpc>
              <a:buFontTx/>
              <a:buNone/>
            </a:pPr>
            <a:endParaRPr lang="tr-TR" altLang="tr-TR" sz="2000" b="1">
              <a:solidFill>
                <a:srgbClr val="990000"/>
              </a:solidFill>
            </a:endParaRPr>
          </a:p>
          <a:p>
            <a:pPr marL="533400" indent="-533400">
              <a:lnSpc>
                <a:spcPct val="80000"/>
              </a:lnSpc>
              <a:buFontTx/>
              <a:buNone/>
            </a:pPr>
            <a:r>
              <a:rPr lang="tr-TR" altLang="tr-TR" sz="2000" b="1">
                <a:solidFill>
                  <a:srgbClr val="990000"/>
                </a:solidFill>
              </a:rPr>
              <a:t>	</a:t>
            </a:r>
            <a:r>
              <a:rPr lang="tr-TR" altLang="tr-TR" sz="2000" b="1">
                <a:solidFill>
                  <a:srgbClr val="663300"/>
                </a:solidFill>
              </a:rPr>
              <a:t>İstanbul’u dinliyorum, gözlerim kapalı </a:t>
            </a:r>
          </a:p>
          <a:p>
            <a:pPr marL="533400" indent="-533400">
              <a:lnSpc>
                <a:spcPct val="80000"/>
              </a:lnSpc>
              <a:buFontTx/>
              <a:buNone/>
            </a:pPr>
            <a:endParaRPr lang="tr-TR" altLang="tr-TR" sz="2000" b="1">
              <a:solidFill>
                <a:srgbClr val="663300"/>
              </a:solidFill>
            </a:endParaRPr>
          </a:p>
          <a:p>
            <a:pPr marL="533400" indent="-533400">
              <a:lnSpc>
                <a:spcPct val="80000"/>
              </a:lnSpc>
              <a:buFontTx/>
              <a:buNone/>
            </a:pPr>
            <a:r>
              <a:rPr lang="tr-TR" altLang="tr-TR" sz="2000" b="1" i="1">
                <a:solidFill>
                  <a:srgbClr val="663300"/>
                </a:solidFill>
              </a:rPr>
              <a:t>	</a:t>
            </a:r>
            <a:r>
              <a:rPr lang="tr-TR" altLang="tr-TR" sz="2000" b="1">
                <a:solidFill>
                  <a:srgbClr val="663300"/>
                </a:solidFill>
              </a:rPr>
              <a:t>Allah size bir yüz vermiş; bir tane de siz eklemeyin.</a:t>
            </a:r>
          </a:p>
        </p:txBody>
      </p:sp>
      <p:sp>
        <p:nvSpPr>
          <p:cNvPr id="15365" name="Rectangle 5"/>
          <p:cNvSpPr>
            <a:spLocks noGrp="1" noChangeArrowheads="1"/>
          </p:cNvSpPr>
          <p:nvPr>
            <p:ph type="body" sz="half" idx="2"/>
          </p:nvPr>
        </p:nvSpPr>
        <p:spPr>
          <a:xfrm>
            <a:off x="4419600" y="1828800"/>
            <a:ext cx="3771900" cy="3657600"/>
          </a:xfrm>
        </p:spPr>
        <p:txBody>
          <a:bodyPr/>
          <a:lstStyle/>
          <a:p>
            <a:pPr>
              <a:lnSpc>
                <a:spcPct val="80000"/>
              </a:lnSpc>
              <a:buFontTx/>
              <a:buNone/>
            </a:pPr>
            <a:r>
              <a:rPr lang="tr-TR" altLang="tr-TR" sz="1600" b="1">
                <a:solidFill>
                  <a:srgbClr val="990000"/>
                </a:solidFill>
              </a:rPr>
              <a:t>b) </a:t>
            </a:r>
            <a:r>
              <a:rPr lang="tr-TR" altLang="tr-TR" sz="1800" b="1">
                <a:solidFill>
                  <a:srgbClr val="990000"/>
                </a:solidFill>
              </a:rPr>
              <a:t>İsim Cümlesi</a:t>
            </a:r>
            <a:r>
              <a:rPr lang="tr-TR" altLang="tr-TR" sz="1800"/>
              <a:t>: </a:t>
            </a:r>
            <a:r>
              <a:rPr lang="tr-TR" altLang="tr-TR" sz="1800">
                <a:latin typeface="Arial Unicode MS" pitchFamily="34" charset="-128"/>
              </a:rPr>
              <a:t>Yüklemi ek-fiille çekimlenmiş bir isim veya isim grubu olan cümlelerdir.</a:t>
            </a:r>
          </a:p>
          <a:p>
            <a:pPr>
              <a:lnSpc>
                <a:spcPct val="80000"/>
              </a:lnSpc>
              <a:buFontTx/>
              <a:buNone/>
            </a:pPr>
            <a:endParaRPr lang="tr-TR" altLang="tr-TR" sz="1600">
              <a:latin typeface="Arial Unicode MS" pitchFamily="34" charset="-128"/>
            </a:endParaRPr>
          </a:p>
          <a:p>
            <a:pPr>
              <a:lnSpc>
                <a:spcPct val="80000"/>
              </a:lnSpc>
              <a:buFontTx/>
              <a:buNone/>
            </a:pPr>
            <a:r>
              <a:rPr lang="tr-TR" altLang="tr-TR" sz="1600" b="1" i="1">
                <a:solidFill>
                  <a:srgbClr val="663300"/>
                </a:solidFill>
                <a:latin typeface="Arial Unicode MS" pitchFamily="34" charset="-128"/>
              </a:rPr>
              <a:t>Sen Türkiye gibi aydınlık ve güzelsin. </a:t>
            </a:r>
          </a:p>
          <a:p>
            <a:pPr>
              <a:lnSpc>
                <a:spcPct val="80000"/>
              </a:lnSpc>
              <a:buFontTx/>
              <a:buNone/>
            </a:pPr>
            <a:r>
              <a:rPr lang="tr-TR" altLang="tr-TR" sz="1600" b="1" i="1">
                <a:solidFill>
                  <a:srgbClr val="663300"/>
                </a:solidFill>
                <a:latin typeface="Arial Unicode MS" pitchFamily="34" charset="-128"/>
              </a:rPr>
              <a:t>Benim doğduğum köyler de güzeldi</a:t>
            </a:r>
            <a:r>
              <a:rPr lang="tr-TR" altLang="tr-TR" sz="1600" b="1" i="1"/>
              <a:t> </a:t>
            </a:r>
          </a:p>
          <a:p>
            <a:pPr>
              <a:lnSpc>
                <a:spcPct val="80000"/>
              </a:lnSpc>
              <a:buFontTx/>
              <a:buNone/>
            </a:pPr>
            <a:endParaRPr lang="tr-TR" altLang="tr-TR" sz="1600" b="1" i="1"/>
          </a:p>
          <a:p>
            <a:pPr>
              <a:lnSpc>
                <a:spcPct val="80000"/>
              </a:lnSpc>
              <a:buFontTx/>
              <a:buNone/>
            </a:pPr>
            <a:endParaRPr lang="tr-TR" altLang="tr-TR" sz="1600" b="1" i="1"/>
          </a:p>
          <a:p>
            <a:pPr>
              <a:lnSpc>
                <a:spcPct val="80000"/>
              </a:lnSpc>
              <a:buFontTx/>
              <a:buNone/>
            </a:pPr>
            <a:r>
              <a:rPr lang="tr-TR" altLang="tr-TR" sz="1600" b="1" i="1">
                <a:solidFill>
                  <a:srgbClr val="663300"/>
                </a:solidFill>
                <a:latin typeface="Arial Unicode MS" pitchFamily="34" charset="-128"/>
              </a:rPr>
              <a:t>Ormanlar koynunda bir serin dere </a:t>
            </a:r>
          </a:p>
          <a:p>
            <a:pPr>
              <a:lnSpc>
                <a:spcPct val="80000"/>
              </a:lnSpc>
              <a:buFontTx/>
              <a:buNone/>
            </a:pPr>
            <a:r>
              <a:rPr lang="tr-TR" altLang="tr-TR" sz="1600" b="1" i="1">
                <a:solidFill>
                  <a:srgbClr val="663300"/>
                </a:solidFill>
                <a:latin typeface="Arial Unicode MS" pitchFamily="34" charset="-128"/>
              </a:rPr>
              <a:t>Dikenler içinde sarı gül vardır </a:t>
            </a:r>
          </a:p>
          <a:p>
            <a:pPr>
              <a:lnSpc>
                <a:spcPct val="80000"/>
              </a:lnSpc>
              <a:buFontTx/>
              <a:buNone/>
            </a:pPr>
            <a:endParaRPr lang="tr-TR" altLang="tr-TR" sz="1600" b="1" i="1">
              <a:solidFill>
                <a:srgbClr val="663300"/>
              </a:solidFill>
              <a:latin typeface="Arial Unicode MS" pitchFamily="34" charset="-128"/>
            </a:endParaRPr>
          </a:p>
          <a:p>
            <a:pPr>
              <a:lnSpc>
                <a:spcPct val="80000"/>
              </a:lnSpc>
              <a:buFontTx/>
              <a:buNone/>
            </a:pPr>
            <a:r>
              <a:rPr lang="tr-TR" altLang="tr-TR" sz="1600" b="1" u="sng">
                <a:solidFill>
                  <a:srgbClr val="FF0000"/>
                </a:solidFill>
              </a:rPr>
              <a:t>Not </a:t>
            </a:r>
            <a:r>
              <a:rPr lang="tr-TR" altLang="tr-TR" sz="1600" b="1">
                <a:solidFill>
                  <a:srgbClr val="FF0000"/>
                </a:solidFill>
              </a:rPr>
              <a:t>:</a:t>
            </a:r>
            <a:r>
              <a:rPr lang="tr-TR" altLang="tr-TR" sz="1600">
                <a:solidFill>
                  <a:srgbClr val="FF0000"/>
                </a:solidFill>
                <a:hlinkClick r:id="rId2"/>
              </a:rPr>
              <a:t>Fiilimsiler</a:t>
            </a:r>
            <a:r>
              <a:rPr lang="tr-TR" altLang="tr-TR" sz="1600">
                <a:solidFill>
                  <a:srgbClr val="FF0000"/>
                </a:solidFill>
              </a:rPr>
              <a:t>in yüklem olduğu cümleler isim cümlesidir.</a:t>
            </a:r>
          </a:p>
          <a:p>
            <a:pPr>
              <a:lnSpc>
                <a:spcPct val="80000"/>
              </a:lnSpc>
              <a:buFontTx/>
              <a:buNone/>
            </a:pPr>
            <a:r>
              <a:rPr lang="tr-TR" altLang="tr-TR" sz="1600"/>
              <a:t> </a:t>
            </a:r>
          </a:p>
          <a:p>
            <a:pPr>
              <a:lnSpc>
                <a:spcPct val="80000"/>
              </a:lnSpc>
              <a:buFontTx/>
              <a:buNone/>
            </a:pPr>
            <a:r>
              <a:rPr lang="tr-TR" altLang="tr-TR" sz="1600" i="1">
                <a:solidFill>
                  <a:srgbClr val="663300"/>
                </a:solidFill>
              </a:rPr>
              <a:t>Amacım buradan gitmekti. </a:t>
            </a:r>
            <a:r>
              <a:rPr lang="tr-TR" altLang="tr-TR" sz="1600" i="1"/>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ctr"/>
            <a:r>
              <a:rPr lang="tr-TR" altLang="tr-TR" b="1">
                <a:solidFill>
                  <a:srgbClr val="000066"/>
                </a:solidFill>
              </a:rPr>
              <a:t>YÜKLEMİNİN YERİNE GÖRE CÜMLELER</a:t>
            </a:r>
            <a:r>
              <a:rPr lang="tr-TR" altLang="tr-TR"/>
              <a:t> </a:t>
            </a:r>
          </a:p>
        </p:txBody>
      </p:sp>
      <p:sp>
        <p:nvSpPr>
          <p:cNvPr id="16388" name="Rectangle 4"/>
          <p:cNvSpPr>
            <a:spLocks noGrp="1" noChangeArrowheads="1"/>
          </p:cNvSpPr>
          <p:nvPr>
            <p:ph type="body" sz="half" idx="1"/>
          </p:nvPr>
        </p:nvSpPr>
        <p:spPr/>
        <p:txBody>
          <a:bodyPr/>
          <a:lstStyle/>
          <a:p>
            <a:pPr marL="514350" indent="-514350">
              <a:lnSpc>
                <a:spcPct val="80000"/>
              </a:lnSpc>
              <a:buFont typeface="Wingdings" pitchFamily="2" charset="2"/>
              <a:buNone/>
            </a:pPr>
            <a:r>
              <a:rPr lang="tr-TR" altLang="tr-TR" sz="2000" b="1">
                <a:solidFill>
                  <a:srgbClr val="990000"/>
                </a:solidFill>
              </a:rPr>
              <a:t>a)	 Kurallı (Düz) Cümle:</a:t>
            </a:r>
            <a:r>
              <a:rPr lang="tr-TR" altLang="tr-TR" sz="2000"/>
              <a:t> </a:t>
            </a:r>
            <a:r>
              <a:rPr lang="tr-TR" altLang="tr-TR" sz="2000">
                <a:latin typeface="Times New Roman" pitchFamily="18" charset="0"/>
              </a:rPr>
              <a:t>Yüklemi sonda olan cümledir. Cümlede özellikle belirtilmek istenen unsurlar yükleme yaklaştırılır.</a:t>
            </a:r>
          </a:p>
          <a:p>
            <a:pPr marL="514350" indent="-514350">
              <a:lnSpc>
                <a:spcPct val="80000"/>
              </a:lnSpc>
              <a:buFont typeface="Wingdings" pitchFamily="2" charset="2"/>
              <a:buNone/>
            </a:pPr>
            <a:endParaRPr lang="tr-TR" altLang="tr-TR" sz="2000">
              <a:latin typeface="Times New Roman" pitchFamily="18" charset="0"/>
            </a:endParaRPr>
          </a:p>
          <a:p>
            <a:pPr marL="514350" indent="-514350">
              <a:lnSpc>
                <a:spcPct val="80000"/>
              </a:lnSpc>
              <a:buFont typeface="Wingdings" pitchFamily="2" charset="2"/>
              <a:buNone/>
            </a:pPr>
            <a:r>
              <a:rPr lang="tr-TR" altLang="tr-TR" sz="2000" b="1" i="1">
                <a:solidFill>
                  <a:srgbClr val="663300"/>
                </a:solidFill>
                <a:latin typeface="Comic Sans MS" pitchFamily="66" charset="0"/>
              </a:rPr>
              <a:t>	Kayıhan,  bu akşam  pencerenin önünde oturuyordu. </a:t>
            </a:r>
          </a:p>
          <a:p>
            <a:pPr marL="514350" indent="-514350">
              <a:lnSpc>
                <a:spcPct val="80000"/>
              </a:lnSpc>
              <a:buFont typeface="Wingdings" pitchFamily="2" charset="2"/>
              <a:buNone/>
            </a:pPr>
            <a:endParaRPr lang="tr-TR" altLang="tr-TR" sz="2000" b="1" i="1">
              <a:solidFill>
                <a:srgbClr val="663300"/>
              </a:solidFill>
              <a:latin typeface="Comic Sans MS" pitchFamily="66" charset="0"/>
            </a:endParaRPr>
          </a:p>
          <a:p>
            <a:pPr marL="514350" indent="-514350">
              <a:lnSpc>
                <a:spcPct val="80000"/>
              </a:lnSpc>
              <a:buFont typeface="Wingdings" pitchFamily="2" charset="2"/>
              <a:buNone/>
            </a:pPr>
            <a:r>
              <a:rPr lang="tr-TR" altLang="tr-TR" sz="2000" b="1" i="1">
                <a:latin typeface="Comic Sans MS" pitchFamily="66" charset="0"/>
              </a:rPr>
              <a:t>	</a:t>
            </a:r>
            <a:r>
              <a:rPr lang="tr-TR" altLang="tr-TR" sz="2000" b="1" i="1">
                <a:solidFill>
                  <a:srgbClr val="663300"/>
                </a:solidFill>
                <a:latin typeface="Comic Sans MS" pitchFamily="66" charset="0"/>
              </a:rPr>
              <a:t>Cesurun bakışı, korkağın kılıcından keskindir.</a:t>
            </a:r>
          </a:p>
          <a:p>
            <a:pPr marL="514350" indent="-514350">
              <a:lnSpc>
                <a:spcPct val="80000"/>
              </a:lnSpc>
            </a:pPr>
            <a:endParaRPr lang="tr-TR" altLang="tr-TR" sz="2000" i="1">
              <a:latin typeface="Times New Roman" pitchFamily="18" charset="0"/>
            </a:endParaRPr>
          </a:p>
          <a:p>
            <a:pPr marL="514350" indent="-514350">
              <a:lnSpc>
                <a:spcPct val="80000"/>
              </a:lnSpc>
              <a:buFont typeface="Wingdings" pitchFamily="2" charset="2"/>
              <a:buNone/>
            </a:pPr>
            <a:r>
              <a:rPr lang="tr-TR" altLang="tr-TR" sz="2000">
                <a:latin typeface="Times New Roman" pitchFamily="18" charset="0"/>
              </a:rPr>
              <a:t>	</a:t>
            </a:r>
            <a:endParaRPr lang="tr-TR" altLang="tr-TR" sz="2000" b="1">
              <a:solidFill>
                <a:srgbClr val="663300"/>
              </a:solidFill>
              <a:latin typeface="Comic Sans MS" pitchFamily="66" charset="0"/>
            </a:endParaRPr>
          </a:p>
          <a:p>
            <a:pPr marL="514350" indent="-514350">
              <a:lnSpc>
                <a:spcPct val="80000"/>
              </a:lnSpc>
              <a:buFont typeface="Wingdings" pitchFamily="2" charset="2"/>
              <a:buNone/>
            </a:pPr>
            <a:endParaRPr lang="tr-TR" altLang="tr-TR" sz="2000" b="1">
              <a:solidFill>
                <a:srgbClr val="663300"/>
              </a:solidFill>
              <a:latin typeface="Times New Roman" pitchFamily="18" charset="0"/>
            </a:endParaRPr>
          </a:p>
        </p:txBody>
      </p:sp>
      <p:sp>
        <p:nvSpPr>
          <p:cNvPr id="16389" name="Rectangle 5"/>
          <p:cNvSpPr>
            <a:spLocks noGrp="1" noChangeArrowheads="1"/>
          </p:cNvSpPr>
          <p:nvPr>
            <p:ph type="body" sz="half" idx="2"/>
          </p:nvPr>
        </p:nvSpPr>
        <p:spPr>
          <a:xfrm>
            <a:off x="4648200" y="1905000"/>
            <a:ext cx="3771900" cy="4038600"/>
          </a:xfrm>
        </p:spPr>
        <p:txBody>
          <a:bodyPr/>
          <a:lstStyle/>
          <a:p>
            <a:pPr>
              <a:lnSpc>
                <a:spcPct val="80000"/>
              </a:lnSpc>
              <a:buFont typeface="Wingdings" pitchFamily="2" charset="2"/>
              <a:buNone/>
            </a:pPr>
            <a:r>
              <a:rPr lang="tr-TR" altLang="tr-TR" sz="2000" b="1">
                <a:solidFill>
                  <a:srgbClr val="990000"/>
                </a:solidFill>
                <a:latin typeface="Arial Unicode MS" pitchFamily="34" charset="-128"/>
              </a:rPr>
              <a:t>b) Devrik Cümle:</a:t>
            </a:r>
            <a:r>
              <a:rPr lang="tr-TR" altLang="tr-TR" sz="2000"/>
              <a:t> </a:t>
            </a:r>
            <a:r>
              <a:rPr lang="tr-TR" altLang="tr-TR" sz="2000">
                <a:latin typeface="Times New Roman" pitchFamily="18" charset="0"/>
              </a:rPr>
              <a:t>Yüklemi sonda olmayan cümledir.  </a:t>
            </a:r>
          </a:p>
          <a:p>
            <a:pPr>
              <a:lnSpc>
                <a:spcPct val="80000"/>
              </a:lnSpc>
              <a:buFont typeface="Wingdings" pitchFamily="2" charset="2"/>
              <a:buNone/>
            </a:pPr>
            <a:endParaRPr lang="tr-TR" altLang="tr-TR" sz="2000">
              <a:latin typeface="Times New Roman" pitchFamily="18" charset="0"/>
            </a:endParaRPr>
          </a:p>
          <a:p>
            <a:pPr>
              <a:lnSpc>
                <a:spcPct val="80000"/>
              </a:lnSpc>
              <a:buFont typeface="Wingdings" pitchFamily="2" charset="2"/>
              <a:buNone/>
            </a:pPr>
            <a:endParaRPr lang="tr-TR" altLang="tr-TR" sz="2000">
              <a:latin typeface="Times New Roman" pitchFamily="18" charset="0"/>
            </a:endParaRPr>
          </a:p>
          <a:p>
            <a:pPr>
              <a:lnSpc>
                <a:spcPct val="80000"/>
              </a:lnSpc>
              <a:buFont typeface="Wingdings" pitchFamily="2" charset="2"/>
              <a:buNone/>
            </a:pPr>
            <a:r>
              <a:rPr lang="tr-TR" altLang="tr-TR" sz="1800" b="1">
                <a:solidFill>
                  <a:srgbClr val="663300"/>
                </a:solidFill>
                <a:latin typeface="Comic Sans MS" pitchFamily="66" charset="0"/>
              </a:rPr>
              <a:t>Bir kökte uzamış sarmaşık gibi</a:t>
            </a:r>
          </a:p>
          <a:p>
            <a:pPr>
              <a:lnSpc>
                <a:spcPct val="80000"/>
              </a:lnSpc>
              <a:buFont typeface="Wingdings" pitchFamily="2" charset="2"/>
              <a:buNone/>
            </a:pPr>
            <a:r>
              <a:rPr lang="tr-TR" altLang="tr-TR" sz="1800" b="1">
                <a:solidFill>
                  <a:srgbClr val="663300"/>
                </a:solidFill>
                <a:latin typeface="Comic Sans MS" pitchFamily="66" charset="0"/>
              </a:rPr>
              <a:t>Dökülmüş gerdana saçların güzel</a:t>
            </a:r>
          </a:p>
          <a:p>
            <a:pPr>
              <a:lnSpc>
                <a:spcPct val="80000"/>
              </a:lnSpc>
              <a:buFont typeface="Wingdings" pitchFamily="2" charset="2"/>
              <a:buNone/>
            </a:pPr>
            <a:endParaRPr lang="tr-TR" altLang="tr-TR" sz="1800" b="1">
              <a:solidFill>
                <a:srgbClr val="663300"/>
              </a:solidFill>
              <a:latin typeface="Comic Sans MS" pitchFamily="66" charset="0"/>
            </a:endParaRPr>
          </a:p>
          <a:p>
            <a:pPr>
              <a:lnSpc>
                <a:spcPct val="80000"/>
              </a:lnSpc>
              <a:buFont typeface="Wingdings" pitchFamily="2" charset="2"/>
              <a:buNone/>
            </a:pPr>
            <a:endParaRPr lang="tr-TR" altLang="tr-TR" sz="1800" b="1">
              <a:solidFill>
                <a:srgbClr val="663300"/>
              </a:solidFill>
              <a:latin typeface="Comic Sans MS" pitchFamily="66" charset="0"/>
            </a:endParaRPr>
          </a:p>
          <a:p>
            <a:pPr>
              <a:lnSpc>
                <a:spcPct val="80000"/>
              </a:lnSpc>
              <a:buFont typeface="Wingdings" pitchFamily="2" charset="2"/>
              <a:buNone/>
            </a:pPr>
            <a:endParaRPr lang="tr-TR" altLang="tr-TR" sz="1800" b="1">
              <a:solidFill>
                <a:srgbClr val="663300"/>
              </a:solidFill>
              <a:latin typeface="Comic Sans MS" pitchFamily="66" charset="0"/>
            </a:endParaRPr>
          </a:p>
          <a:p>
            <a:pPr>
              <a:lnSpc>
                <a:spcPct val="80000"/>
              </a:lnSpc>
              <a:buFont typeface="Wingdings" pitchFamily="2" charset="2"/>
              <a:buNone/>
            </a:pPr>
            <a:r>
              <a:rPr lang="tr-TR" altLang="tr-TR" sz="1800" b="1">
                <a:solidFill>
                  <a:srgbClr val="663300"/>
                </a:solidFill>
                <a:latin typeface="Comic Sans MS" pitchFamily="66" charset="0"/>
              </a:rPr>
              <a:t>Aya haber sal çıksın bu gece;</a:t>
            </a:r>
          </a:p>
          <a:p>
            <a:pPr>
              <a:lnSpc>
                <a:spcPct val="80000"/>
              </a:lnSpc>
              <a:buFont typeface="Wingdings" pitchFamily="2" charset="2"/>
              <a:buNone/>
            </a:pPr>
            <a:r>
              <a:rPr lang="tr-TR" altLang="tr-TR" sz="1800" b="1">
                <a:solidFill>
                  <a:srgbClr val="663300"/>
                </a:solidFill>
                <a:latin typeface="Comic Sans MS" pitchFamily="66" charset="0"/>
              </a:rPr>
              <a:t>Görünsün şöyle gönlümce.</a:t>
            </a:r>
            <a:r>
              <a:rPr lang="tr-TR" altLang="tr-TR" sz="2000"/>
              <a:t> </a:t>
            </a:r>
            <a:r>
              <a:rPr lang="tr-TR" altLang="tr-TR" sz="1800" b="1">
                <a:solidFill>
                  <a:srgbClr val="663300"/>
                </a:solidFill>
                <a:latin typeface="Comic Sans MS" pitchFamily="66" charset="0"/>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a:r>
              <a:rPr lang="tr-TR" altLang="tr-TR" b="1">
                <a:solidFill>
                  <a:srgbClr val="000066"/>
                </a:solidFill>
              </a:rPr>
              <a:t>ANLAMINA GÖRE CÜMLELER</a:t>
            </a:r>
            <a:r>
              <a:rPr lang="tr-TR" altLang="tr-TR"/>
              <a:t> </a:t>
            </a:r>
          </a:p>
        </p:txBody>
      </p:sp>
      <p:sp>
        <p:nvSpPr>
          <p:cNvPr id="17411" name="Rectangle 3"/>
          <p:cNvSpPr>
            <a:spLocks noGrp="1" noChangeArrowheads="1"/>
          </p:cNvSpPr>
          <p:nvPr>
            <p:ph type="body" idx="1"/>
          </p:nvPr>
        </p:nvSpPr>
        <p:spPr/>
        <p:txBody>
          <a:bodyPr/>
          <a:lstStyle/>
          <a:p>
            <a:pPr>
              <a:lnSpc>
                <a:spcPct val="80000"/>
              </a:lnSpc>
              <a:buFont typeface="Wingdings" pitchFamily="2" charset="2"/>
              <a:buNone/>
            </a:pPr>
            <a:r>
              <a:rPr lang="tr-TR" altLang="tr-TR" sz="2000" b="1">
                <a:solidFill>
                  <a:srgbClr val="990000"/>
                </a:solidFill>
                <a:latin typeface="Arial Unicode MS" pitchFamily="34" charset="-128"/>
              </a:rPr>
              <a:t>a) Olumlu Cümle:</a:t>
            </a:r>
            <a:r>
              <a:rPr lang="tr-TR" altLang="tr-TR" sz="2000"/>
              <a:t> </a:t>
            </a:r>
            <a:r>
              <a:rPr lang="tr-TR" altLang="tr-TR" sz="2000">
                <a:latin typeface="Times New Roman" pitchFamily="18" charset="0"/>
              </a:rPr>
              <a:t>Yargının gerçekleştiğini bildiren cümlelerdir. Bu cümlelerin yüklemi varlık, olma veya bulunma bildirir.</a:t>
            </a:r>
          </a:p>
          <a:p>
            <a:pPr>
              <a:lnSpc>
                <a:spcPct val="80000"/>
              </a:lnSpc>
              <a:buFont typeface="Wingdings" pitchFamily="2" charset="2"/>
              <a:buNone/>
            </a:pPr>
            <a:r>
              <a:rPr lang="tr-TR" altLang="tr-TR" sz="2000" i="1"/>
              <a:t>	</a:t>
            </a:r>
          </a:p>
          <a:p>
            <a:pPr>
              <a:lnSpc>
                <a:spcPct val="80000"/>
              </a:lnSpc>
              <a:buFont typeface="Wingdings" pitchFamily="2" charset="2"/>
              <a:buNone/>
            </a:pPr>
            <a:r>
              <a:rPr lang="tr-TR" altLang="tr-TR" sz="2000" i="1"/>
              <a:t>	</a:t>
            </a:r>
            <a:r>
              <a:rPr lang="tr-TR" altLang="tr-TR" sz="2000">
                <a:solidFill>
                  <a:srgbClr val="000066"/>
                </a:solidFill>
                <a:latin typeface="Comic Sans MS" pitchFamily="66" charset="0"/>
              </a:rPr>
              <a:t>Kurt kocayınca, köpeğin maskarası olur.</a:t>
            </a:r>
          </a:p>
          <a:p>
            <a:pPr>
              <a:lnSpc>
                <a:spcPct val="80000"/>
              </a:lnSpc>
              <a:buFont typeface="Wingdings" pitchFamily="2" charset="2"/>
              <a:buNone/>
            </a:pPr>
            <a:endParaRPr lang="tr-TR" altLang="tr-TR" sz="2000">
              <a:solidFill>
                <a:srgbClr val="000066"/>
              </a:solidFill>
              <a:latin typeface="Comic Sans MS" pitchFamily="66" charset="0"/>
            </a:endParaRPr>
          </a:p>
          <a:p>
            <a:pPr>
              <a:lnSpc>
                <a:spcPct val="80000"/>
              </a:lnSpc>
              <a:buFont typeface="Wingdings" pitchFamily="2" charset="2"/>
              <a:buNone/>
            </a:pPr>
            <a:r>
              <a:rPr lang="tr-TR" altLang="tr-TR" sz="2000">
                <a:solidFill>
                  <a:srgbClr val="000066"/>
                </a:solidFill>
                <a:latin typeface="Comic Sans MS" pitchFamily="66" charset="0"/>
              </a:rPr>
              <a:t>	Para ile satın alınan sadakat, daha fazla para ile de satılır.</a:t>
            </a:r>
          </a:p>
          <a:p>
            <a:pPr>
              <a:lnSpc>
                <a:spcPct val="80000"/>
              </a:lnSpc>
              <a:buFont typeface="Wingdings" pitchFamily="2" charset="2"/>
              <a:buNone/>
            </a:pPr>
            <a:endParaRPr lang="tr-TR" altLang="tr-TR" sz="2000">
              <a:solidFill>
                <a:srgbClr val="000066"/>
              </a:solidFill>
              <a:latin typeface="Comic Sans MS" pitchFamily="66" charset="0"/>
            </a:endParaRPr>
          </a:p>
          <a:p>
            <a:pPr>
              <a:lnSpc>
                <a:spcPct val="80000"/>
              </a:lnSpc>
              <a:buFont typeface="Wingdings" pitchFamily="2" charset="2"/>
              <a:buNone/>
            </a:pPr>
            <a:r>
              <a:rPr lang="tr-TR" altLang="tr-TR" sz="2000"/>
              <a:t>	</a:t>
            </a:r>
            <a:r>
              <a:rPr lang="tr-TR" altLang="tr-TR" sz="2000" b="1" u="sng">
                <a:solidFill>
                  <a:srgbClr val="FF0000"/>
                </a:solidFill>
              </a:rPr>
              <a:t>NOT:</a:t>
            </a:r>
            <a:r>
              <a:rPr lang="tr-TR" altLang="tr-TR" sz="2000">
                <a:solidFill>
                  <a:srgbClr val="FF0000"/>
                </a:solidFill>
              </a:rPr>
              <a:t> Yapısı bakımından olumsuz görünen bazı cümleler anlam bakımından olumludur. </a:t>
            </a:r>
          </a:p>
          <a:p>
            <a:pPr>
              <a:lnSpc>
                <a:spcPct val="80000"/>
              </a:lnSpc>
              <a:buFont typeface="Wingdings" pitchFamily="2" charset="2"/>
              <a:buNone/>
            </a:pPr>
            <a:endParaRPr lang="tr-TR" altLang="tr-TR" sz="2000">
              <a:solidFill>
                <a:srgbClr val="FF0000"/>
              </a:solidFill>
            </a:endParaRPr>
          </a:p>
          <a:p>
            <a:pPr>
              <a:lnSpc>
                <a:spcPct val="80000"/>
              </a:lnSpc>
            </a:pPr>
            <a:r>
              <a:rPr lang="tr-TR" altLang="tr-TR" sz="2000" b="1" i="1">
                <a:latin typeface="Arial Unicode MS" pitchFamily="34" charset="-128"/>
              </a:rPr>
              <a:t>Nasıl cevap vereceğini bilmiyor değildi.(=biliyordu)</a:t>
            </a:r>
          </a:p>
          <a:p>
            <a:pPr>
              <a:lnSpc>
                <a:spcPct val="80000"/>
              </a:lnSpc>
            </a:pPr>
            <a:r>
              <a:rPr lang="tr-TR" altLang="tr-TR" sz="2000" b="1" i="1">
                <a:solidFill>
                  <a:srgbClr val="990000"/>
                </a:solidFill>
                <a:latin typeface="Arial Unicode MS" pitchFamily="34" charset="-128"/>
              </a:rPr>
              <a:t>Allah’tan korkmayan yoktur.(=herkes korkar)</a:t>
            </a:r>
          </a:p>
          <a:p>
            <a:pPr>
              <a:lnSpc>
                <a:spcPct val="80000"/>
              </a:lnSpc>
            </a:pPr>
            <a:r>
              <a:rPr lang="tr-TR" altLang="tr-TR" sz="2000" b="1" i="1">
                <a:latin typeface="Arial Unicode MS" pitchFamily="34" charset="-128"/>
              </a:rPr>
              <a:t>Siparişlerinizi getirmez olur muyum? (=getiririm)</a:t>
            </a:r>
          </a:p>
          <a:p>
            <a:pPr>
              <a:lnSpc>
                <a:spcPct val="80000"/>
              </a:lnSpc>
            </a:pPr>
            <a:r>
              <a:rPr lang="tr-TR" altLang="tr-TR" sz="2000" b="1" i="1">
                <a:solidFill>
                  <a:srgbClr val="990000"/>
                </a:solidFill>
                <a:latin typeface="Arial Unicode MS" pitchFamily="34" charset="-128"/>
              </a:rPr>
              <a:t>Bayrakları bayrak yapan üstündeki kan değil midir?</a:t>
            </a:r>
            <a:r>
              <a:rPr lang="tr-TR" altLang="tr-TR" sz="2000" b="1">
                <a:solidFill>
                  <a:srgbClr val="990000"/>
                </a:solidFill>
                <a:latin typeface="Arial Unicode MS" pitchFamily="34" charset="-128"/>
              </a:rPr>
              <a:t> </a:t>
            </a:r>
          </a:p>
          <a:p>
            <a:pPr>
              <a:lnSpc>
                <a:spcPct val="80000"/>
              </a:lnSpc>
            </a:pPr>
            <a:r>
              <a:rPr lang="tr-TR" altLang="tr-TR" sz="2000" b="1">
                <a:latin typeface="Arial Unicode MS" pitchFamily="34" charset="-128"/>
              </a:rPr>
              <a:t>Sanki bunları bilmiyorsun.</a:t>
            </a:r>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endParaRPr lang="tr-TR" altLang="tr-TR"/>
          </a:p>
        </p:txBody>
      </p:sp>
      <p:sp>
        <p:nvSpPr>
          <p:cNvPr id="18435" name="Rectangle 3"/>
          <p:cNvSpPr>
            <a:spLocks noGrp="1" noChangeArrowheads="1"/>
          </p:cNvSpPr>
          <p:nvPr>
            <p:ph type="body" idx="1"/>
          </p:nvPr>
        </p:nvSpPr>
        <p:spPr/>
        <p:txBody>
          <a:bodyPr/>
          <a:lstStyle/>
          <a:p>
            <a:pPr>
              <a:lnSpc>
                <a:spcPct val="80000"/>
              </a:lnSpc>
              <a:buFont typeface="Wingdings" pitchFamily="2" charset="2"/>
              <a:buNone/>
            </a:pPr>
            <a:r>
              <a:rPr lang="tr-TR" altLang="tr-TR" sz="1800" b="1">
                <a:solidFill>
                  <a:srgbClr val="990000"/>
                </a:solidFill>
              </a:rPr>
              <a:t>b) Olumsuz Cümle:</a:t>
            </a:r>
            <a:r>
              <a:rPr lang="tr-TR" altLang="tr-TR" sz="1800"/>
              <a:t> </a:t>
            </a:r>
            <a:r>
              <a:rPr lang="tr-TR" altLang="tr-TR" sz="1800">
                <a:latin typeface="Times New Roman" pitchFamily="18" charset="0"/>
              </a:rPr>
              <a:t>Yargının gerçekleşmediğini, yapılmadığını bildiren cümleler, anlam bakımından olumsuzdur.</a:t>
            </a:r>
            <a:r>
              <a:rPr lang="tr-TR" altLang="tr-TR" sz="1800"/>
              <a:t> </a:t>
            </a:r>
          </a:p>
          <a:p>
            <a:pPr>
              <a:lnSpc>
                <a:spcPct val="80000"/>
              </a:lnSpc>
              <a:buFont typeface="Wingdings" pitchFamily="2" charset="2"/>
              <a:buNone/>
            </a:pPr>
            <a:endParaRPr lang="tr-TR" altLang="tr-TR" sz="1800"/>
          </a:p>
          <a:p>
            <a:pPr>
              <a:lnSpc>
                <a:spcPct val="80000"/>
              </a:lnSpc>
              <a:buFont typeface="Wingdings" pitchFamily="2" charset="2"/>
              <a:buNone/>
            </a:pPr>
            <a:r>
              <a:rPr lang="tr-TR" altLang="tr-TR" sz="1800"/>
              <a:t>	</a:t>
            </a:r>
            <a:r>
              <a:rPr lang="tr-TR" altLang="tr-TR" sz="1800">
                <a:latin typeface="Arial Unicode MS" pitchFamily="34" charset="-128"/>
              </a:rPr>
              <a:t>Fiilden fiil yapan </a:t>
            </a:r>
            <a:r>
              <a:rPr lang="tr-TR" altLang="tr-TR" sz="1800" i="1">
                <a:latin typeface="Arial Unicode MS" pitchFamily="34" charset="-128"/>
              </a:rPr>
              <a:t>–ma-, -me-</a:t>
            </a:r>
            <a:r>
              <a:rPr lang="tr-TR" altLang="tr-TR" sz="1800">
                <a:latin typeface="Arial Unicode MS" pitchFamily="34" charset="-128"/>
              </a:rPr>
              <a:t> olumsuzluk eki, </a:t>
            </a:r>
            <a:r>
              <a:rPr lang="tr-TR" altLang="tr-TR" sz="1800" i="1">
                <a:latin typeface="Arial Unicode MS" pitchFamily="34" charset="-128"/>
              </a:rPr>
              <a:t>değil</a:t>
            </a:r>
            <a:r>
              <a:rPr lang="tr-TR" altLang="tr-TR" sz="1800">
                <a:latin typeface="Arial Unicode MS" pitchFamily="34" charset="-128"/>
              </a:rPr>
              <a:t> edatı ve </a:t>
            </a:r>
            <a:r>
              <a:rPr lang="tr-TR" altLang="tr-TR" sz="1800" i="1">
                <a:latin typeface="Arial Unicode MS" pitchFamily="34" charset="-128"/>
              </a:rPr>
              <a:t>yok</a:t>
            </a:r>
            <a:r>
              <a:rPr lang="tr-TR" altLang="tr-TR" sz="1800">
                <a:latin typeface="Arial Unicode MS" pitchFamily="34" charset="-128"/>
              </a:rPr>
              <a:t> kelimesi cümleleri olumsuz yapan unsurlardır.</a:t>
            </a:r>
          </a:p>
          <a:p>
            <a:pPr>
              <a:lnSpc>
                <a:spcPct val="80000"/>
              </a:lnSpc>
              <a:buFont typeface="Wingdings" pitchFamily="2" charset="2"/>
              <a:buNone/>
            </a:pPr>
            <a:endParaRPr lang="tr-TR" altLang="tr-TR" sz="1800">
              <a:latin typeface="Arial Unicode MS" pitchFamily="34" charset="-128"/>
            </a:endParaRPr>
          </a:p>
          <a:p>
            <a:pPr lvl="2">
              <a:lnSpc>
                <a:spcPct val="80000"/>
              </a:lnSpc>
              <a:buFont typeface="Wingdings" pitchFamily="2" charset="2"/>
              <a:buNone/>
            </a:pPr>
            <a:r>
              <a:rPr lang="tr-TR" altLang="tr-TR" sz="1800" b="1" i="1">
                <a:latin typeface="Arial Unicode MS" pitchFamily="34" charset="-128"/>
              </a:rPr>
              <a:t>Bundan sonra kimseyi kandırmayacak.</a:t>
            </a:r>
          </a:p>
          <a:p>
            <a:pPr lvl="2">
              <a:lnSpc>
                <a:spcPct val="80000"/>
              </a:lnSpc>
              <a:buFont typeface="Wingdings" pitchFamily="2" charset="2"/>
              <a:buNone/>
            </a:pPr>
            <a:r>
              <a:rPr lang="tr-TR" altLang="tr-TR" sz="1800" b="1" i="1">
                <a:solidFill>
                  <a:srgbClr val="990000"/>
                </a:solidFill>
                <a:latin typeface="Arial Unicode MS" pitchFamily="34" charset="-128"/>
              </a:rPr>
              <a:t>Bu güler yüzlü adam ben değilim.</a:t>
            </a:r>
            <a:r>
              <a:rPr lang="tr-TR" altLang="tr-TR" sz="1800" b="1" i="1">
                <a:latin typeface="Arial Unicode MS" pitchFamily="34" charset="-128"/>
              </a:rPr>
              <a:t> </a:t>
            </a:r>
          </a:p>
          <a:p>
            <a:pPr lvl="2">
              <a:lnSpc>
                <a:spcPct val="80000"/>
              </a:lnSpc>
              <a:buFont typeface="Wingdings" pitchFamily="2" charset="2"/>
              <a:buNone/>
            </a:pPr>
            <a:r>
              <a:rPr lang="tr-TR" altLang="tr-TR" sz="1800" b="1" i="1">
                <a:latin typeface="Arial Unicode MS" pitchFamily="34" charset="-128"/>
              </a:rPr>
              <a:t>Cebimde beş kuruş para yok.</a:t>
            </a:r>
          </a:p>
          <a:p>
            <a:pPr>
              <a:lnSpc>
                <a:spcPct val="80000"/>
              </a:lnSpc>
            </a:pPr>
            <a:endParaRPr lang="tr-TR" altLang="tr-TR" sz="1800" b="1" i="1">
              <a:latin typeface="Arial Unicode MS" pitchFamily="34" charset="-128"/>
            </a:endParaRPr>
          </a:p>
          <a:p>
            <a:pPr>
              <a:lnSpc>
                <a:spcPct val="80000"/>
              </a:lnSpc>
              <a:buFont typeface="Wingdings" pitchFamily="2" charset="2"/>
              <a:buNone/>
            </a:pPr>
            <a:r>
              <a:rPr lang="tr-TR" altLang="tr-TR" sz="1800" b="1">
                <a:solidFill>
                  <a:srgbClr val="FF0000"/>
                </a:solidFill>
              </a:rPr>
              <a:t>	</a:t>
            </a:r>
            <a:r>
              <a:rPr lang="tr-TR" altLang="tr-TR" sz="1800" b="1" u="sng">
                <a:solidFill>
                  <a:srgbClr val="FF0000"/>
                </a:solidFill>
              </a:rPr>
              <a:t>NOT:</a:t>
            </a:r>
            <a:r>
              <a:rPr lang="tr-TR" altLang="tr-TR" sz="1800">
                <a:solidFill>
                  <a:srgbClr val="FF0000"/>
                </a:solidFill>
              </a:rPr>
              <a:t> Yapısı bakımından olumlu görünen bazı cümleler anlam bakımından olumsuzdur. </a:t>
            </a:r>
          </a:p>
          <a:p>
            <a:pPr>
              <a:lnSpc>
                <a:spcPct val="80000"/>
              </a:lnSpc>
              <a:buFont typeface="Wingdings" pitchFamily="2" charset="2"/>
              <a:buNone/>
            </a:pPr>
            <a:endParaRPr lang="tr-TR" altLang="tr-TR" sz="1800">
              <a:solidFill>
                <a:srgbClr val="FF0000"/>
              </a:solidFill>
            </a:endParaRPr>
          </a:p>
          <a:p>
            <a:pPr>
              <a:lnSpc>
                <a:spcPct val="80000"/>
              </a:lnSpc>
              <a:buFont typeface="Wingdings" pitchFamily="2" charset="2"/>
              <a:buNone/>
            </a:pPr>
            <a:r>
              <a:rPr lang="tr-TR" altLang="tr-TR" sz="1800" i="1"/>
              <a:t>	</a:t>
            </a:r>
            <a:r>
              <a:rPr lang="tr-TR" altLang="tr-TR" sz="1800" b="1">
                <a:latin typeface="Arial Unicode MS" pitchFamily="34" charset="-128"/>
              </a:rPr>
              <a:t>Matematik sınavından 95 almak kolay mı? (Kolay değil.)</a:t>
            </a:r>
          </a:p>
          <a:p>
            <a:pPr>
              <a:lnSpc>
                <a:spcPct val="80000"/>
              </a:lnSpc>
              <a:buFont typeface="Wingdings" pitchFamily="2" charset="2"/>
              <a:buNone/>
            </a:pPr>
            <a:r>
              <a:rPr lang="tr-TR" altLang="tr-TR" sz="1800" b="1">
                <a:latin typeface="Arial Unicode MS" pitchFamily="34" charset="-128"/>
              </a:rPr>
              <a:t>	</a:t>
            </a:r>
            <a:r>
              <a:rPr lang="tr-TR" altLang="tr-TR" sz="1800" b="1">
                <a:solidFill>
                  <a:srgbClr val="990000"/>
                </a:solidFill>
                <a:latin typeface="Arial Unicode MS" pitchFamily="34" charset="-128"/>
              </a:rPr>
              <a:t>Ne sevenim var ne soranım var.</a:t>
            </a:r>
          </a:p>
          <a:p>
            <a:pPr>
              <a:lnSpc>
                <a:spcPct val="80000"/>
              </a:lnSpc>
              <a:buFont typeface="Wingdings" pitchFamily="2" charset="2"/>
              <a:buNone/>
            </a:pPr>
            <a:r>
              <a:rPr lang="tr-TR" altLang="tr-TR" sz="1800" b="1">
                <a:latin typeface="Arial Unicode MS" pitchFamily="34" charset="-128"/>
              </a:rPr>
              <a:t>	Bu adama gel de inan.</a:t>
            </a:r>
          </a:p>
          <a:p>
            <a:pPr>
              <a:lnSpc>
                <a:spcPct val="80000"/>
              </a:lnSpc>
              <a:buFont typeface="Wingdings" pitchFamily="2" charset="2"/>
              <a:buNone/>
            </a:pPr>
            <a:r>
              <a:rPr lang="tr-TR" altLang="tr-TR" sz="1800">
                <a:solidFill>
                  <a:srgbClr val="FF0000"/>
                </a:solidFill>
              </a:rPr>
              <a:t>	</a:t>
            </a:r>
            <a:r>
              <a:rPr lang="tr-TR" altLang="tr-TR" sz="1800" b="1">
                <a:solidFill>
                  <a:srgbClr val="990000"/>
                </a:solidFill>
                <a:latin typeface="Arial Unicode MS" pitchFamily="34" charset="-128"/>
              </a:rPr>
              <a:t>Bu yağmurda dışarı çıkabilirsen çık.</a:t>
            </a:r>
          </a:p>
          <a:p>
            <a:pPr>
              <a:lnSpc>
                <a:spcPct val="80000"/>
              </a:lnSpc>
              <a:buFont typeface="Wingdings" pitchFamily="2" charset="2"/>
              <a:buNone/>
            </a:pPr>
            <a:r>
              <a:rPr lang="tr-TR" altLang="tr-TR" sz="1800">
                <a:solidFill>
                  <a:srgbClr val="FF0000"/>
                </a:solidFill>
              </a:rPr>
              <a:t>	</a:t>
            </a:r>
          </a:p>
          <a:p>
            <a:pPr>
              <a:lnSpc>
                <a:spcPct val="80000"/>
              </a:lnSpc>
              <a:buFont typeface="Wingdings" pitchFamily="2" charset="2"/>
              <a:buNone/>
            </a:pPr>
            <a:endParaRPr lang="tr-TR" altLang="tr-TR" sz="1800" i="1">
              <a:latin typeface="Arial Unicode MS" pitchFamily="34" charset="-128"/>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nodePh="1">
                                  <p:stCondLst>
                                    <p:cond delay="0"/>
                                  </p:stCondLst>
                                  <p:endCondLst>
                                    <p:cond evt="begin" delay="0">
                                      <p:tn val="5"/>
                                    </p:cond>
                                  </p:endCondLst>
                                  <p:childTnLst>
                                    <p:set>
                                      <p:cBhvr>
                                        <p:cTn id="6" dur="1" fill="hold">
                                          <p:stCondLst>
                                            <p:cond delay="0"/>
                                          </p:stCondLst>
                                        </p:cTn>
                                        <p:tgtEl>
                                          <p:spTgt spid="18434"/>
                                        </p:tgtEl>
                                        <p:attrNameLst>
                                          <p:attrName>style.visibility</p:attrName>
                                        </p:attrNameLst>
                                      </p:cBhvr>
                                      <p:to>
                                        <p:strVal val="visible"/>
                                      </p:to>
                                    </p:set>
                                    <p:animEffect transition="in" filter="fade">
                                      <p:cBhvr>
                                        <p:cTn id="7" dur="800" decel="100000"/>
                                        <p:tgtEl>
                                          <p:spTgt spid="18434"/>
                                        </p:tgtEl>
                                      </p:cBhvr>
                                    </p:animEffect>
                                    <p:anim calcmode="lin" valueType="num">
                                      <p:cBhvr>
                                        <p:cTn id="8" dur="800" decel="100000" fill="hold"/>
                                        <p:tgtEl>
                                          <p:spTgt spid="18434"/>
                                        </p:tgtEl>
                                        <p:attrNameLst>
                                          <p:attrName>style.rotation</p:attrName>
                                        </p:attrNameLst>
                                      </p:cBhvr>
                                      <p:tavLst>
                                        <p:tav tm="0">
                                          <p:val>
                                            <p:fltVal val="-90"/>
                                          </p:val>
                                        </p:tav>
                                        <p:tav tm="100000">
                                          <p:val>
                                            <p:fltVal val="0"/>
                                          </p:val>
                                        </p:tav>
                                      </p:tavLst>
                                    </p:anim>
                                    <p:anim calcmode="lin" valueType="num">
                                      <p:cBhvr>
                                        <p:cTn id="9" dur="800" decel="100000" fill="hold"/>
                                        <p:tgtEl>
                                          <p:spTgt spid="18434"/>
                                        </p:tgtEl>
                                        <p:attrNameLst>
                                          <p:attrName>ppt_x</p:attrName>
                                        </p:attrNameLst>
                                      </p:cBhvr>
                                      <p:tavLst>
                                        <p:tav tm="0">
                                          <p:val>
                                            <p:strVal val="#ppt_x+0.4"/>
                                          </p:val>
                                        </p:tav>
                                        <p:tav tm="100000">
                                          <p:val>
                                            <p:strVal val="#ppt_x-0.05"/>
                                          </p:val>
                                        </p:tav>
                                      </p:tavLst>
                                    </p:anim>
                                    <p:anim calcmode="lin" valueType="num">
                                      <p:cBhvr>
                                        <p:cTn id="10" dur="800" decel="100000" fill="hold"/>
                                        <p:tgtEl>
                                          <p:spTgt spid="1843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843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8434"/>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18435">
                                            <p:txEl>
                                              <p:pRg st="0" end="0"/>
                                            </p:txEl>
                                          </p:spTgt>
                                        </p:tgtEl>
                                        <p:attrNameLst>
                                          <p:attrName>style.visibility</p:attrName>
                                        </p:attrNameLst>
                                      </p:cBhvr>
                                      <p:to>
                                        <p:strVal val="visible"/>
                                      </p:to>
                                    </p:set>
                                    <p:animEffect transition="in" filter="fade">
                                      <p:cBhvr>
                                        <p:cTn id="17" dur="1000"/>
                                        <p:tgtEl>
                                          <p:spTgt spid="18435">
                                            <p:txEl>
                                              <p:pRg st="0" end="0"/>
                                            </p:txEl>
                                          </p:spTgt>
                                        </p:tgtEl>
                                      </p:cBhvr>
                                    </p:animEffect>
                                    <p:anim calcmode="lin" valueType="num">
                                      <p:cBhvr>
                                        <p:cTn id="18" dur="10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184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18435">
                                            <p:txEl>
                                              <p:pRg st="2" end="2"/>
                                            </p:txEl>
                                          </p:spTgt>
                                        </p:tgtEl>
                                        <p:attrNameLst>
                                          <p:attrName>style.visibility</p:attrName>
                                        </p:attrNameLst>
                                      </p:cBhvr>
                                      <p:to>
                                        <p:strVal val="visible"/>
                                      </p:to>
                                    </p:set>
                                    <p:animEffect transition="in" filter="fade">
                                      <p:cBhvr>
                                        <p:cTn id="24" dur="1000"/>
                                        <p:tgtEl>
                                          <p:spTgt spid="18435">
                                            <p:txEl>
                                              <p:pRg st="2" end="2"/>
                                            </p:txEl>
                                          </p:spTgt>
                                        </p:tgtEl>
                                      </p:cBhvr>
                                    </p:animEffect>
                                    <p:anim calcmode="lin" valueType="num">
                                      <p:cBhvr>
                                        <p:cTn id="25" dur="10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18435">
                                            <p:txEl>
                                              <p:pRg st="2" end="2"/>
                                            </p:txEl>
                                          </p:spTgt>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0"/>
                                  </p:stCondLst>
                                  <p:childTnLst>
                                    <p:set>
                                      <p:cBhvr>
                                        <p:cTn id="28" dur="1" fill="hold">
                                          <p:stCondLst>
                                            <p:cond delay="0"/>
                                          </p:stCondLst>
                                        </p:cTn>
                                        <p:tgtEl>
                                          <p:spTgt spid="18435">
                                            <p:txEl>
                                              <p:pRg st="4" end="4"/>
                                            </p:txEl>
                                          </p:spTgt>
                                        </p:tgtEl>
                                        <p:attrNameLst>
                                          <p:attrName>style.visibility</p:attrName>
                                        </p:attrNameLst>
                                      </p:cBhvr>
                                      <p:to>
                                        <p:strVal val="visible"/>
                                      </p:to>
                                    </p:set>
                                    <p:animEffect transition="in" filter="fade">
                                      <p:cBhvr>
                                        <p:cTn id="29" dur="1000"/>
                                        <p:tgtEl>
                                          <p:spTgt spid="18435">
                                            <p:txEl>
                                              <p:pRg st="4" end="4"/>
                                            </p:txEl>
                                          </p:spTgt>
                                        </p:tgtEl>
                                      </p:cBhvr>
                                    </p:animEffect>
                                    <p:anim calcmode="lin" valueType="num">
                                      <p:cBhvr>
                                        <p:cTn id="30" dur="10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18435">
                                            <p:txEl>
                                              <p:pRg st="4" end="4"/>
                                            </p:txEl>
                                          </p:spTgt>
                                        </p:tgtEl>
                                        <p:attrNameLst>
                                          <p:attrName>ppt_y</p:attrName>
                                        </p:attrNameLst>
                                      </p:cBhvr>
                                      <p:tavLst>
                                        <p:tav tm="0">
                                          <p:val>
                                            <p:strVal val="#ppt_y-.1"/>
                                          </p:val>
                                        </p:tav>
                                        <p:tav tm="100000">
                                          <p:val>
                                            <p:strVal val="#ppt_y"/>
                                          </p:val>
                                        </p:tav>
                                      </p:tavLst>
                                    </p:anim>
                                  </p:childTnLst>
                                </p:cTn>
                              </p:par>
                              <p:par>
                                <p:cTn id="32" presetID="47" presetClass="entr" presetSubtype="0" fill="hold" grpId="0" nodeType="withEffect">
                                  <p:stCondLst>
                                    <p:cond delay="0"/>
                                  </p:stCondLst>
                                  <p:childTnLst>
                                    <p:set>
                                      <p:cBhvr>
                                        <p:cTn id="33" dur="1" fill="hold">
                                          <p:stCondLst>
                                            <p:cond delay="0"/>
                                          </p:stCondLst>
                                        </p:cTn>
                                        <p:tgtEl>
                                          <p:spTgt spid="18435">
                                            <p:txEl>
                                              <p:pRg st="5" end="5"/>
                                            </p:txEl>
                                          </p:spTgt>
                                        </p:tgtEl>
                                        <p:attrNameLst>
                                          <p:attrName>style.visibility</p:attrName>
                                        </p:attrNameLst>
                                      </p:cBhvr>
                                      <p:to>
                                        <p:strVal val="visible"/>
                                      </p:to>
                                    </p:set>
                                    <p:animEffect transition="in" filter="fade">
                                      <p:cBhvr>
                                        <p:cTn id="34" dur="1000"/>
                                        <p:tgtEl>
                                          <p:spTgt spid="18435">
                                            <p:txEl>
                                              <p:pRg st="5" end="5"/>
                                            </p:txEl>
                                          </p:spTgt>
                                        </p:tgtEl>
                                      </p:cBhvr>
                                    </p:animEffect>
                                    <p:anim calcmode="lin" valueType="num">
                                      <p:cBhvr>
                                        <p:cTn id="35" dur="1000" fill="hold"/>
                                        <p:tgtEl>
                                          <p:spTgt spid="18435">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18435">
                                            <p:txEl>
                                              <p:pRg st="5" end="5"/>
                                            </p:txEl>
                                          </p:spTgt>
                                        </p:tgtEl>
                                        <p:attrNameLst>
                                          <p:attrName>ppt_y</p:attrName>
                                        </p:attrNameLst>
                                      </p:cBhvr>
                                      <p:tavLst>
                                        <p:tav tm="0">
                                          <p:val>
                                            <p:strVal val="#ppt_y-.1"/>
                                          </p:val>
                                        </p:tav>
                                        <p:tav tm="100000">
                                          <p:val>
                                            <p:strVal val="#ppt_y"/>
                                          </p:val>
                                        </p:tav>
                                      </p:tavLst>
                                    </p:anim>
                                  </p:childTnLst>
                                </p:cTn>
                              </p:par>
                              <p:par>
                                <p:cTn id="37" presetID="47" presetClass="entr" presetSubtype="0" fill="hold" grpId="0" nodeType="withEffect">
                                  <p:stCondLst>
                                    <p:cond delay="0"/>
                                  </p:stCondLst>
                                  <p:childTnLst>
                                    <p:set>
                                      <p:cBhvr>
                                        <p:cTn id="38" dur="1" fill="hold">
                                          <p:stCondLst>
                                            <p:cond delay="0"/>
                                          </p:stCondLst>
                                        </p:cTn>
                                        <p:tgtEl>
                                          <p:spTgt spid="18435">
                                            <p:txEl>
                                              <p:pRg st="6" end="6"/>
                                            </p:txEl>
                                          </p:spTgt>
                                        </p:tgtEl>
                                        <p:attrNameLst>
                                          <p:attrName>style.visibility</p:attrName>
                                        </p:attrNameLst>
                                      </p:cBhvr>
                                      <p:to>
                                        <p:strVal val="visible"/>
                                      </p:to>
                                    </p:set>
                                    <p:animEffect transition="in" filter="fade">
                                      <p:cBhvr>
                                        <p:cTn id="39" dur="1000"/>
                                        <p:tgtEl>
                                          <p:spTgt spid="18435">
                                            <p:txEl>
                                              <p:pRg st="6" end="6"/>
                                            </p:txEl>
                                          </p:spTgt>
                                        </p:tgtEl>
                                      </p:cBhvr>
                                    </p:animEffect>
                                    <p:anim calcmode="lin" valueType="num">
                                      <p:cBhvr>
                                        <p:cTn id="40" dur="1000" fill="hold"/>
                                        <p:tgtEl>
                                          <p:spTgt spid="18435">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1843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47" presetClass="entr" presetSubtype="0" fill="hold" grpId="0" nodeType="clickEffect">
                                  <p:stCondLst>
                                    <p:cond delay="0"/>
                                  </p:stCondLst>
                                  <p:childTnLst>
                                    <p:set>
                                      <p:cBhvr>
                                        <p:cTn id="45" dur="1" fill="hold">
                                          <p:stCondLst>
                                            <p:cond delay="0"/>
                                          </p:stCondLst>
                                        </p:cTn>
                                        <p:tgtEl>
                                          <p:spTgt spid="18435">
                                            <p:txEl>
                                              <p:pRg st="8" end="8"/>
                                            </p:txEl>
                                          </p:spTgt>
                                        </p:tgtEl>
                                        <p:attrNameLst>
                                          <p:attrName>style.visibility</p:attrName>
                                        </p:attrNameLst>
                                      </p:cBhvr>
                                      <p:to>
                                        <p:strVal val="visible"/>
                                      </p:to>
                                    </p:set>
                                    <p:animEffect transition="in" filter="fade">
                                      <p:cBhvr>
                                        <p:cTn id="46" dur="1000"/>
                                        <p:tgtEl>
                                          <p:spTgt spid="18435">
                                            <p:txEl>
                                              <p:pRg st="8" end="8"/>
                                            </p:txEl>
                                          </p:spTgt>
                                        </p:tgtEl>
                                      </p:cBhvr>
                                    </p:animEffect>
                                    <p:anim calcmode="lin" valueType="num">
                                      <p:cBhvr>
                                        <p:cTn id="47" dur="1000" fill="hold"/>
                                        <p:tgtEl>
                                          <p:spTgt spid="18435">
                                            <p:txEl>
                                              <p:pRg st="8" end="8"/>
                                            </p:txEl>
                                          </p:spTgt>
                                        </p:tgtEl>
                                        <p:attrNameLst>
                                          <p:attrName>ppt_x</p:attrName>
                                        </p:attrNameLst>
                                      </p:cBhvr>
                                      <p:tavLst>
                                        <p:tav tm="0">
                                          <p:val>
                                            <p:strVal val="#ppt_x"/>
                                          </p:val>
                                        </p:tav>
                                        <p:tav tm="100000">
                                          <p:val>
                                            <p:strVal val="#ppt_x"/>
                                          </p:val>
                                        </p:tav>
                                      </p:tavLst>
                                    </p:anim>
                                    <p:anim calcmode="lin" valueType="num">
                                      <p:cBhvr>
                                        <p:cTn id="48" dur="1000" fill="hold"/>
                                        <p:tgtEl>
                                          <p:spTgt spid="18435">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47" presetClass="entr" presetSubtype="0" fill="hold" grpId="0" nodeType="clickEffect">
                                  <p:stCondLst>
                                    <p:cond delay="0"/>
                                  </p:stCondLst>
                                  <p:childTnLst>
                                    <p:set>
                                      <p:cBhvr>
                                        <p:cTn id="52" dur="1" fill="hold">
                                          <p:stCondLst>
                                            <p:cond delay="0"/>
                                          </p:stCondLst>
                                        </p:cTn>
                                        <p:tgtEl>
                                          <p:spTgt spid="18435">
                                            <p:txEl>
                                              <p:pRg st="10" end="10"/>
                                            </p:txEl>
                                          </p:spTgt>
                                        </p:tgtEl>
                                        <p:attrNameLst>
                                          <p:attrName>style.visibility</p:attrName>
                                        </p:attrNameLst>
                                      </p:cBhvr>
                                      <p:to>
                                        <p:strVal val="visible"/>
                                      </p:to>
                                    </p:set>
                                    <p:animEffect transition="in" filter="fade">
                                      <p:cBhvr>
                                        <p:cTn id="53" dur="1000"/>
                                        <p:tgtEl>
                                          <p:spTgt spid="18435">
                                            <p:txEl>
                                              <p:pRg st="10" end="10"/>
                                            </p:txEl>
                                          </p:spTgt>
                                        </p:tgtEl>
                                      </p:cBhvr>
                                    </p:animEffect>
                                    <p:anim calcmode="lin" valueType="num">
                                      <p:cBhvr>
                                        <p:cTn id="54" dur="1000" fill="hold"/>
                                        <p:tgtEl>
                                          <p:spTgt spid="18435">
                                            <p:txEl>
                                              <p:pRg st="10" end="10"/>
                                            </p:txEl>
                                          </p:spTgt>
                                        </p:tgtEl>
                                        <p:attrNameLst>
                                          <p:attrName>ppt_x</p:attrName>
                                        </p:attrNameLst>
                                      </p:cBhvr>
                                      <p:tavLst>
                                        <p:tav tm="0">
                                          <p:val>
                                            <p:strVal val="#ppt_x"/>
                                          </p:val>
                                        </p:tav>
                                        <p:tav tm="100000">
                                          <p:val>
                                            <p:strVal val="#ppt_x"/>
                                          </p:val>
                                        </p:tav>
                                      </p:tavLst>
                                    </p:anim>
                                    <p:anim calcmode="lin" valueType="num">
                                      <p:cBhvr>
                                        <p:cTn id="55" dur="1000" fill="hold"/>
                                        <p:tgtEl>
                                          <p:spTgt spid="18435">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47" presetClass="entr" presetSubtype="0" fill="hold" grpId="0" nodeType="clickEffect">
                                  <p:stCondLst>
                                    <p:cond delay="0"/>
                                  </p:stCondLst>
                                  <p:childTnLst>
                                    <p:set>
                                      <p:cBhvr>
                                        <p:cTn id="59" dur="1" fill="hold">
                                          <p:stCondLst>
                                            <p:cond delay="0"/>
                                          </p:stCondLst>
                                        </p:cTn>
                                        <p:tgtEl>
                                          <p:spTgt spid="18435">
                                            <p:txEl>
                                              <p:pRg st="11" end="11"/>
                                            </p:txEl>
                                          </p:spTgt>
                                        </p:tgtEl>
                                        <p:attrNameLst>
                                          <p:attrName>style.visibility</p:attrName>
                                        </p:attrNameLst>
                                      </p:cBhvr>
                                      <p:to>
                                        <p:strVal val="visible"/>
                                      </p:to>
                                    </p:set>
                                    <p:animEffect transition="in" filter="fade">
                                      <p:cBhvr>
                                        <p:cTn id="60" dur="1000"/>
                                        <p:tgtEl>
                                          <p:spTgt spid="18435">
                                            <p:txEl>
                                              <p:pRg st="11" end="11"/>
                                            </p:txEl>
                                          </p:spTgt>
                                        </p:tgtEl>
                                      </p:cBhvr>
                                    </p:animEffect>
                                    <p:anim calcmode="lin" valueType="num">
                                      <p:cBhvr>
                                        <p:cTn id="61" dur="1000" fill="hold"/>
                                        <p:tgtEl>
                                          <p:spTgt spid="18435">
                                            <p:txEl>
                                              <p:pRg st="11" end="11"/>
                                            </p:txEl>
                                          </p:spTgt>
                                        </p:tgtEl>
                                        <p:attrNameLst>
                                          <p:attrName>ppt_x</p:attrName>
                                        </p:attrNameLst>
                                      </p:cBhvr>
                                      <p:tavLst>
                                        <p:tav tm="0">
                                          <p:val>
                                            <p:strVal val="#ppt_x"/>
                                          </p:val>
                                        </p:tav>
                                        <p:tav tm="100000">
                                          <p:val>
                                            <p:strVal val="#ppt_x"/>
                                          </p:val>
                                        </p:tav>
                                      </p:tavLst>
                                    </p:anim>
                                    <p:anim calcmode="lin" valueType="num">
                                      <p:cBhvr>
                                        <p:cTn id="62" dur="1000" fill="hold"/>
                                        <p:tgtEl>
                                          <p:spTgt spid="18435">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47" presetClass="entr" presetSubtype="0" fill="hold" grpId="0" nodeType="clickEffect">
                                  <p:stCondLst>
                                    <p:cond delay="0"/>
                                  </p:stCondLst>
                                  <p:childTnLst>
                                    <p:set>
                                      <p:cBhvr>
                                        <p:cTn id="66" dur="1" fill="hold">
                                          <p:stCondLst>
                                            <p:cond delay="0"/>
                                          </p:stCondLst>
                                        </p:cTn>
                                        <p:tgtEl>
                                          <p:spTgt spid="18435">
                                            <p:txEl>
                                              <p:pRg st="12" end="12"/>
                                            </p:txEl>
                                          </p:spTgt>
                                        </p:tgtEl>
                                        <p:attrNameLst>
                                          <p:attrName>style.visibility</p:attrName>
                                        </p:attrNameLst>
                                      </p:cBhvr>
                                      <p:to>
                                        <p:strVal val="visible"/>
                                      </p:to>
                                    </p:set>
                                    <p:animEffect transition="in" filter="fade">
                                      <p:cBhvr>
                                        <p:cTn id="67" dur="1000"/>
                                        <p:tgtEl>
                                          <p:spTgt spid="18435">
                                            <p:txEl>
                                              <p:pRg st="12" end="12"/>
                                            </p:txEl>
                                          </p:spTgt>
                                        </p:tgtEl>
                                      </p:cBhvr>
                                    </p:animEffect>
                                    <p:anim calcmode="lin" valueType="num">
                                      <p:cBhvr>
                                        <p:cTn id="68" dur="1000" fill="hold"/>
                                        <p:tgtEl>
                                          <p:spTgt spid="18435">
                                            <p:txEl>
                                              <p:pRg st="12" end="12"/>
                                            </p:txEl>
                                          </p:spTgt>
                                        </p:tgtEl>
                                        <p:attrNameLst>
                                          <p:attrName>ppt_x</p:attrName>
                                        </p:attrNameLst>
                                      </p:cBhvr>
                                      <p:tavLst>
                                        <p:tav tm="0">
                                          <p:val>
                                            <p:strVal val="#ppt_x"/>
                                          </p:val>
                                        </p:tav>
                                        <p:tav tm="100000">
                                          <p:val>
                                            <p:strVal val="#ppt_x"/>
                                          </p:val>
                                        </p:tav>
                                      </p:tavLst>
                                    </p:anim>
                                    <p:anim calcmode="lin" valueType="num">
                                      <p:cBhvr>
                                        <p:cTn id="69" dur="1000" fill="hold"/>
                                        <p:tgtEl>
                                          <p:spTgt spid="18435">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70" fill="hold" nodeType="clickPar">
                      <p:stCondLst>
                        <p:cond delay="indefinite"/>
                      </p:stCondLst>
                      <p:childTnLst>
                        <p:par>
                          <p:cTn id="71" fill="hold" nodeType="withGroup">
                            <p:stCondLst>
                              <p:cond delay="0"/>
                            </p:stCondLst>
                            <p:childTnLst>
                              <p:par>
                                <p:cTn id="72" presetID="47" presetClass="entr" presetSubtype="0" fill="hold" grpId="0" nodeType="clickEffect">
                                  <p:stCondLst>
                                    <p:cond delay="0"/>
                                  </p:stCondLst>
                                  <p:childTnLst>
                                    <p:set>
                                      <p:cBhvr>
                                        <p:cTn id="73" dur="1" fill="hold">
                                          <p:stCondLst>
                                            <p:cond delay="0"/>
                                          </p:stCondLst>
                                        </p:cTn>
                                        <p:tgtEl>
                                          <p:spTgt spid="18435">
                                            <p:txEl>
                                              <p:pRg st="13" end="13"/>
                                            </p:txEl>
                                          </p:spTgt>
                                        </p:tgtEl>
                                        <p:attrNameLst>
                                          <p:attrName>style.visibility</p:attrName>
                                        </p:attrNameLst>
                                      </p:cBhvr>
                                      <p:to>
                                        <p:strVal val="visible"/>
                                      </p:to>
                                    </p:set>
                                    <p:animEffect transition="in" filter="fade">
                                      <p:cBhvr>
                                        <p:cTn id="74" dur="1000"/>
                                        <p:tgtEl>
                                          <p:spTgt spid="18435">
                                            <p:txEl>
                                              <p:pRg st="13" end="13"/>
                                            </p:txEl>
                                          </p:spTgt>
                                        </p:tgtEl>
                                      </p:cBhvr>
                                    </p:animEffect>
                                    <p:anim calcmode="lin" valueType="num">
                                      <p:cBhvr>
                                        <p:cTn id="75" dur="1000" fill="hold"/>
                                        <p:tgtEl>
                                          <p:spTgt spid="18435">
                                            <p:txEl>
                                              <p:pRg st="13" end="13"/>
                                            </p:txEl>
                                          </p:spTgt>
                                        </p:tgtEl>
                                        <p:attrNameLst>
                                          <p:attrName>ppt_x</p:attrName>
                                        </p:attrNameLst>
                                      </p:cBhvr>
                                      <p:tavLst>
                                        <p:tav tm="0">
                                          <p:val>
                                            <p:strVal val="#ppt_x"/>
                                          </p:val>
                                        </p:tav>
                                        <p:tav tm="100000">
                                          <p:val>
                                            <p:strVal val="#ppt_x"/>
                                          </p:val>
                                        </p:tav>
                                      </p:tavLst>
                                    </p:anim>
                                    <p:anim calcmode="lin" valueType="num">
                                      <p:cBhvr>
                                        <p:cTn id="76" dur="1000" fill="hold"/>
                                        <p:tgtEl>
                                          <p:spTgt spid="18435">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77" fill="hold" nodeType="clickPar">
                      <p:stCondLst>
                        <p:cond delay="indefinite"/>
                      </p:stCondLst>
                      <p:childTnLst>
                        <p:par>
                          <p:cTn id="78" fill="hold" nodeType="withGroup">
                            <p:stCondLst>
                              <p:cond delay="0"/>
                            </p:stCondLst>
                            <p:childTnLst>
                              <p:par>
                                <p:cTn id="79" presetID="47" presetClass="entr" presetSubtype="0" fill="hold" grpId="0" nodeType="clickEffect">
                                  <p:stCondLst>
                                    <p:cond delay="0"/>
                                  </p:stCondLst>
                                  <p:childTnLst>
                                    <p:set>
                                      <p:cBhvr>
                                        <p:cTn id="80" dur="1" fill="hold">
                                          <p:stCondLst>
                                            <p:cond delay="0"/>
                                          </p:stCondLst>
                                        </p:cTn>
                                        <p:tgtEl>
                                          <p:spTgt spid="18435">
                                            <p:txEl>
                                              <p:pRg st="14" end="14"/>
                                            </p:txEl>
                                          </p:spTgt>
                                        </p:tgtEl>
                                        <p:attrNameLst>
                                          <p:attrName>style.visibility</p:attrName>
                                        </p:attrNameLst>
                                      </p:cBhvr>
                                      <p:to>
                                        <p:strVal val="visible"/>
                                      </p:to>
                                    </p:set>
                                    <p:animEffect transition="in" filter="fade">
                                      <p:cBhvr>
                                        <p:cTn id="81" dur="1000"/>
                                        <p:tgtEl>
                                          <p:spTgt spid="18435">
                                            <p:txEl>
                                              <p:pRg st="14" end="14"/>
                                            </p:txEl>
                                          </p:spTgt>
                                        </p:tgtEl>
                                      </p:cBhvr>
                                    </p:animEffect>
                                    <p:anim calcmode="lin" valueType="num">
                                      <p:cBhvr>
                                        <p:cTn id="82" dur="1000" fill="hold"/>
                                        <p:tgtEl>
                                          <p:spTgt spid="18435">
                                            <p:txEl>
                                              <p:pRg st="14" end="14"/>
                                            </p:txEl>
                                          </p:spTgt>
                                        </p:tgtEl>
                                        <p:attrNameLst>
                                          <p:attrName>ppt_x</p:attrName>
                                        </p:attrNameLst>
                                      </p:cBhvr>
                                      <p:tavLst>
                                        <p:tav tm="0">
                                          <p:val>
                                            <p:strVal val="#ppt_x"/>
                                          </p:val>
                                        </p:tav>
                                        <p:tav tm="100000">
                                          <p:val>
                                            <p:strVal val="#ppt_x"/>
                                          </p:val>
                                        </p:tav>
                                      </p:tavLst>
                                    </p:anim>
                                    <p:anim calcmode="lin" valueType="num">
                                      <p:cBhvr>
                                        <p:cTn id="83" dur="1000" fill="hold"/>
                                        <p:tgtEl>
                                          <p:spTgt spid="18435">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p:txBody>
          <a:bodyPr/>
          <a:lstStyle/>
          <a:p>
            <a:pPr>
              <a:lnSpc>
                <a:spcPct val="80000"/>
              </a:lnSpc>
              <a:buFont typeface="Wingdings" pitchFamily="2" charset="2"/>
              <a:buNone/>
            </a:pPr>
            <a:r>
              <a:rPr lang="tr-TR" altLang="tr-TR" sz="1000" b="1">
                <a:solidFill>
                  <a:srgbClr val="990000"/>
                </a:solidFill>
                <a:latin typeface="Arial Unicode MS" pitchFamily="34" charset="-128"/>
              </a:rPr>
              <a:t>C ) </a:t>
            </a:r>
            <a:r>
              <a:rPr lang="tr-TR" altLang="tr-TR" sz="1600" b="1">
                <a:solidFill>
                  <a:srgbClr val="990000"/>
                </a:solidFill>
                <a:latin typeface="Arial Unicode MS" pitchFamily="34" charset="-128"/>
              </a:rPr>
              <a:t>Soru </a:t>
            </a:r>
            <a:r>
              <a:rPr lang="tr-TR" altLang="tr-TR" sz="1600" b="1">
                <a:solidFill>
                  <a:srgbClr val="990000"/>
                </a:solidFill>
              </a:rPr>
              <a:t>Cümlesi:</a:t>
            </a:r>
            <a:r>
              <a:rPr lang="tr-TR" altLang="tr-TR" sz="1600"/>
              <a:t> </a:t>
            </a:r>
            <a:r>
              <a:rPr lang="tr-TR" altLang="tr-TR" sz="1600">
                <a:latin typeface="Times New Roman" pitchFamily="18" charset="0"/>
              </a:rPr>
              <a:t>Herhangi bir şeyi öğrenmek için soru unsurlarıyla kurulan cümleler, soru cümlesidir. Soru cümleleri genellikle soru eki </a:t>
            </a:r>
            <a:r>
              <a:rPr lang="tr-TR" altLang="tr-TR" sz="1600" i="1">
                <a:latin typeface="Times New Roman" pitchFamily="18" charset="0"/>
              </a:rPr>
              <a:t>mı </a:t>
            </a:r>
            <a:r>
              <a:rPr lang="tr-TR" altLang="tr-TR" sz="1600">
                <a:latin typeface="Times New Roman" pitchFamily="18" charset="0"/>
              </a:rPr>
              <a:t>ile yapılır. Ayrıca </a:t>
            </a:r>
            <a:r>
              <a:rPr lang="tr-TR" altLang="tr-TR" sz="1600" i="1">
                <a:latin typeface="Times New Roman" pitchFamily="18" charset="0"/>
              </a:rPr>
              <a:t>hani, hangi, kim, kaç, nasıl, ne, neden, niçin</a:t>
            </a:r>
            <a:r>
              <a:rPr lang="tr-TR" altLang="tr-TR" sz="1600">
                <a:latin typeface="Times New Roman" pitchFamily="18" charset="0"/>
              </a:rPr>
              <a:t> gibi soru kelimeleriyle de soru cümleleri kurulur. </a:t>
            </a:r>
          </a:p>
          <a:p>
            <a:pPr>
              <a:lnSpc>
                <a:spcPct val="80000"/>
              </a:lnSpc>
              <a:buFont typeface="Wingdings" pitchFamily="2" charset="2"/>
              <a:buNone/>
            </a:pPr>
            <a:endParaRPr lang="tr-TR" altLang="tr-TR" sz="1600">
              <a:latin typeface="Times New Roman" pitchFamily="18" charset="0"/>
            </a:endParaRPr>
          </a:p>
          <a:p>
            <a:pPr>
              <a:lnSpc>
                <a:spcPct val="80000"/>
              </a:lnSpc>
              <a:buFont typeface="Wingdings" pitchFamily="2" charset="2"/>
              <a:buNone/>
            </a:pPr>
            <a:r>
              <a:rPr lang="tr-TR" altLang="tr-TR" sz="1400" i="1"/>
              <a:t>	</a:t>
            </a:r>
            <a:r>
              <a:rPr lang="tr-TR" altLang="tr-TR" sz="1600" b="1">
                <a:latin typeface="Arial Unicode MS" pitchFamily="34" charset="-128"/>
              </a:rPr>
              <a:t>Aybars dün arabasıyla geldi mi?</a:t>
            </a:r>
          </a:p>
          <a:p>
            <a:pPr>
              <a:lnSpc>
                <a:spcPct val="80000"/>
              </a:lnSpc>
              <a:buFont typeface="Wingdings" pitchFamily="2" charset="2"/>
              <a:buNone/>
            </a:pPr>
            <a:r>
              <a:rPr lang="tr-TR" altLang="tr-TR" sz="1600" b="1">
                <a:latin typeface="Arial Unicode MS" pitchFamily="34" charset="-128"/>
              </a:rPr>
              <a:t>	</a:t>
            </a:r>
            <a:r>
              <a:rPr lang="tr-TR" altLang="tr-TR" sz="1600" b="1">
                <a:solidFill>
                  <a:srgbClr val="990000"/>
                </a:solidFill>
                <a:latin typeface="Arial Unicode MS" pitchFamily="34" charset="-128"/>
              </a:rPr>
              <a:t>Hangi konuyu anlamadınız?</a:t>
            </a:r>
          </a:p>
          <a:p>
            <a:pPr>
              <a:lnSpc>
                <a:spcPct val="80000"/>
              </a:lnSpc>
              <a:buFont typeface="Wingdings" pitchFamily="2" charset="2"/>
              <a:buNone/>
            </a:pPr>
            <a:r>
              <a:rPr lang="tr-TR" altLang="tr-TR" sz="1600" b="1">
                <a:latin typeface="Arial Unicode MS" pitchFamily="34" charset="-128"/>
              </a:rPr>
              <a:t>	Niçin bu kadar geç kaldınız?</a:t>
            </a:r>
          </a:p>
          <a:p>
            <a:pPr>
              <a:lnSpc>
                <a:spcPct val="80000"/>
              </a:lnSpc>
              <a:buFont typeface="Wingdings" pitchFamily="2" charset="2"/>
              <a:buNone/>
            </a:pPr>
            <a:r>
              <a:rPr lang="tr-TR" altLang="tr-TR" sz="1600" b="1">
                <a:latin typeface="Arial Unicode MS" pitchFamily="34" charset="-128"/>
              </a:rPr>
              <a:t>	</a:t>
            </a:r>
            <a:r>
              <a:rPr lang="tr-TR" altLang="tr-TR" sz="1600" b="1">
                <a:solidFill>
                  <a:srgbClr val="990000"/>
                </a:solidFill>
                <a:latin typeface="Arial Unicode MS" pitchFamily="34" charset="-128"/>
              </a:rPr>
              <a:t>Yeni sınav yönetmeliği hakkında ne düşünüyorsunuz?</a:t>
            </a:r>
          </a:p>
          <a:p>
            <a:pPr>
              <a:lnSpc>
                <a:spcPct val="80000"/>
              </a:lnSpc>
              <a:buFont typeface="Wingdings" pitchFamily="2" charset="2"/>
              <a:buNone/>
            </a:pPr>
            <a:r>
              <a:rPr lang="tr-TR" altLang="tr-TR" sz="1400" b="1">
                <a:latin typeface="Arial Unicode MS" pitchFamily="34" charset="-128"/>
              </a:rPr>
              <a:t>	</a:t>
            </a:r>
          </a:p>
          <a:p>
            <a:pPr>
              <a:lnSpc>
                <a:spcPct val="80000"/>
              </a:lnSpc>
              <a:buFont typeface="Wingdings" pitchFamily="2" charset="2"/>
              <a:buNone/>
            </a:pPr>
            <a:r>
              <a:rPr lang="tr-TR" altLang="tr-TR" sz="1400" b="1">
                <a:solidFill>
                  <a:srgbClr val="FF0000"/>
                </a:solidFill>
                <a:latin typeface="Arial Unicode MS" pitchFamily="34" charset="-128"/>
              </a:rPr>
              <a:t>	</a:t>
            </a:r>
            <a:r>
              <a:rPr lang="tr-TR" altLang="tr-TR" sz="1800" b="1" u="sng">
                <a:solidFill>
                  <a:srgbClr val="FF0000"/>
                </a:solidFill>
                <a:latin typeface="Arial Unicode MS" pitchFamily="34" charset="-128"/>
              </a:rPr>
              <a:t>NOT:</a:t>
            </a:r>
            <a:r>
              <a:rPr lang="tr-TR" altLang="tr-TR" sz="1800" b="1">
                <a:solidFill>
                  <a:srgbClr val="FF0000"/>
                </a:solidFill>
                <a:latin typeface="Arial Unicode MS" pitchFamily="34" charset="-128"/>
              </a:rPr>
              <a:t> </a:t>
            </a:r>
            <a:r>
              <a:rPr lang="tr-TR" altLang="tr-TR" sz="1800">
                <a:solidFill>
                  <a:srgbClr val="FF0000"/>
                </a:solidFill>
                <a:latin typeface="Arial Unicode MS" pitchFamily="34" charset="-128"/>
              </a:rPr>
              <a:t>Yanıt gerektirmeyen; cümleye şaşma, küçümseme, kararsızlık, rica gibi değişik anlamlar katmak için kurulan cümlelere “SÖZDE SORU CÜMLESİ” denir.</a:t>
            </a:r>
          </a:p>
          <a:p>
            <a:pPr>
              <a:lnSpc>
                <a:spcPct val="80000"/>
              </a:lnSpc>
              <a:buFont typeface="Wingdings" pitchFamily="2" charset="2"/>
              <a:buNone/>
            </a:pPr>
            <a:endParaRPr lang="tr-TR" altLang="tr-TR" sz="1800">
              <a:solidFill>
                <a:srgbClr val="FF0000"/>
              </a:solidFill>
              <a:latin typeface="Arial Unicode MS" pitchFamily="34" charset="-128"/>
            </a:endParaRPr>
          </a:p>
          <a:p>
            <a:pPr>
              <a:lnSpc>
                <a:spcPct val="80000"/>
              </a:lnSpc>
              <a:buFont typeface="Wingdings" pitchFamily="2" charset="2"/>
              <a:buNone/>
            </a:pPr>
            <a:r>
              <a:rPr lang="tr-TR" altLang="tr-TR" sz="1400">
                <a:solidFill>
                  <a:srgbClr val="FF0000"/>
                </a:solidFill>
                <a:latin typeface="Arial Unicode MS" pitchFamily="34" charset="-128"/>
              </a:rPr>
              <a:t>	</a:t>
            </a:r>
            <a:r>
              <a:rPr lang="tr-TR" altLang="tr-TR" sz="1600" b="1">
                <a:latin typeface="Arial Unicode MS" pitchFamily="34" charset="-128"/>
              </a:rPr>
              <a:t>Bütün bunları ben mi söylemişim?</a:t>
            </a:r>
          </a:p>
          <a:p>
            <a:pPr>
              <a:lnSpc>
                <a:spcPct val="80000"/>
              </a:lnSpc>
              <a:buFont typeface="Wingdings" pitchFamily="2" charset="2"/>
              <a:buNone/>
            </a:pPr>
            <a:r>
              <a:rPr lang="tr-TR" altLang="tr-TR" sz="1600" b="1">
                <a:solidFill>
                  <a:srgbClr val="FF0000"/>
                </a:solidFill>
                <a:latin typeface="Arial Unicode MS" pitchFamily="34" charset="-128"/>
              </a:rPr>
              <a:t>	</a:t>
            </a:r>
            <a:r>
              <a:rPr lang="tr-TR" altLang="tr-TR" sz="1600" b="1">
                <a:solidFill>
                  <a:srgbClr val="990000"/>
                </a:solidFill>
                <a:latin typeface="Arial Unicode MS" pitchFamily="34" charset="-128"/>
              </a:rPr>
              <a:t>Bardağı bana uzatır mısınız?</a:t>
            </a:r>
          </a:p>
          <a:p>
            <a:pPr>
              <a:lnSpc>
                <a:spcPct val="80000"/>
              </a:lnSpc>
              <a:buFont typeface="Wingdings" pitchFamily="2" charset="2"/>
              <a:buNone/>
            </a:pPr>
            <a:r>
              <a:rPr lang="tr-TR" altLang="tr-TR" sz="1600" b="1">
                <a:solidFill>
                  <a:srgbClr val="FF0000"/>
                </a:solidFill>
                <a:latin typeface="Arial Unicode MS" pitchFamily="34" charset="-128"/>
              </a:rPr>
              <a:t>	</a:t>
            </a:r>
            <a:r>
              <a:rPr lang="tr-TR" altLang="tr-TR" sz="1600" b="1">
                <a:latin typeface="Arial Unicode MS" pitchFamily="34" charset="-128"/>
              </a:rPr>
              <a:t>Bu mu genel müdür olacak?</a:t>
            </a:r>
          </a:p>
          <a:p>
            <a:pPr>
              <a:lnSpc>
                <a:spcPct val="80000"/>
              </a:lnSpc>
              <a:buFont typeface="Wingdings" pitchFamily="2" charset="2"/>
              <a:buNone/>
            </a:pPr>
            <a:r>
              <a:rPr lang="tr-TR" altLang="tr-TR" sz="1600" b="1">
                <a:solidFill>
                  <a:srgbClr val="FF0000"/>
                </a:solidFill>
                <a:latin typeface="Arial Unicode MS" pitchFamily="34" charset="-128"/>
              </a:rPr>
              <a:t>	</a:t>
            </a:r>
            <a:r>
              <a:rPr lang="tr-TR" altLang="tr-TR" sz="1600" b="1">
                <a:solidFill>
                  <a:srgbClr val="990000"/>
                </a:solidFill>
                <a:latin typeface="Arial Unicode MS" pitchFamily="34" charset="-128"/>
              </a:rPr>
              <a:t>Tam o sırada bir çukura düşmeyeyim mi?</a:t>
            </a:r>
            <a:endParaRPr lang="tr-TR" altLang="tr-TR" sz="1600" b="1">
              <a:solidFill>
                <a:srgbClr val="FF0000"/>
              </a:solidFill>
              <a:latin typeface="Arial Unicode MS" pitchFamily="34" charset="-128"/>
            </a:endParaRPr>
          </a:p>
          <a:p>
            <a:pPr>
              <a:lnSpc>
                <a:spcPct val="80000"/>
              </a:lnSpc>
              <a:buFont typeface="Wingdings" pitchFamily="2" charset="2"/>
              <a:buNone/>
            </a:pPr>
            <a:endParaRPr lang="tr-TR" altLang="tr-TR" sz="1600" b="1">
              <a:solidFill>
                <a:srgbClr val="FF0000"/>
              </a:solidFill>
              <a:latin typeface="Arial Unicode MS" pitchFamily="34" charset="-128"/>
            </a:endParaRPr>
          </a:p>
          <a:p>
            <a:pPr>
              <a:lnSpc>
                <a:spcPct val="80000"/>
              </a:lnSpc>
              <a:buFont typeface="Wingdings" pitchFamily="2" charset="2"/>
              <a:buNone/>
            </a:pPr>
            <a:endParaRPr lang="tr-TR" altLang="tr-TR" sz="1400" b="1">
              <a:solidFill>
                <a:srgbClr val="FF0000"/>
              </a:solidFill>
              <a:latin typeface="Arial Unicode MS" pitchFamily="34" charset="-128"/>
            </a:endParaRPr>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p:txBody>
          <a:bodyPr/>
          <a:lstStyle/>
          <a:p>
            <a:pPr>
              <a:buFont typeface="Wingdings" pitchFamily="2" charset="2"/>
              <a:buNone/>
            </a:pPr>
            <a:r>
              <a:rPr lang="tr-TR" altLang="tr-TR" sz="2800" b="1">
                <a:solidFill>
                  <a:srgbClr val="990000"/>
                </a:solidFill>
                <a:latin typeface="Arial Unicode MS" pitchFamily="34" charset="-128"/>
              </a:rPr>
              <a:t>d) Ünlem Cümlesi:</a:t>
            </a:r>
            <a:r>
              <a:rPr lang="tr-TR" altLang="tr-TR" sz="2800">
                <a:solidFill>
                  <a:srgbClr val="990000"/>
                </a:solidFill>
              </a:rPr>
              <a:t> </a:t>
            </a:r>
            <a:r>
              <a:rPr lang="tr-TR" altLang="tr-TR" sz="2800">
                <a:latin typeface="Times New Roman" pitchFamily="18" charset="0"/>
              </a:rPr>
              <a:t>Sevinç, özlem, korku, üzüntü duyguları, coşkuları ve seslenmeleri anlatan cümlelerdir.</a:t>
            </a:r>
          </a:p>
          <a:p>
            <a:pPr>
              <a:buFont typeface="Wingdings" pitchFamily="2" charset="2"/>
              <a:buNone/>
            </a:pPr>
            <a:endParaRPr lang="tr-TR" altLang="tr-TR" sz="2800">
              <a:latin typeface="Times New Roman" pitchFamily="18" charset="0"/>
            </a:endParaRPr>
          </a:p>
          <a:p>
            <a:pPr>
              <a:buFont typeface="Wingdings" pitchFamily="2" charset="2"/>
              <a:buNone/>
            </a:pPr>
            <a:r>
              <a:rPr lang="tr-TR" altLang="tr-TR" sz="2800">
                <a:latin typeface="Times New Roman" pitchFamily="18" charset="0"/>
              </a:rPr>
              <a:t>	</a:t>
            </a:r>
            <a:r>
              <a:rPr lang="tr-TR" altLang="tr-TR" sz="2800" b="1">
                <a:latin typeface="Arial Unicode MS" pitchFamily="34" charset="-128"/>
              </a:rPr>
              <a:t>Oh, bütün sıkıntılarımı attım!</a:t>
            </a:r>
          </a:p>
          <a:p>
            <a:pPr>
              <a:buFont typeface="Wingdings" pitchFamily="2" charset="2"/>
              <a:buNone/>
            </a:pPr>
            <a:r>
              <a:rPr lang="tr-TR" altLang="tr-TR" sz="2800" b="1">
                <a:latin typeface="Arial Unicode MS" pitchFamily="34" charset="-128"/>
              </a:rPr>
              <a:t>	</a:t>
            </a:r>
            <a:r>
              <a:rPr lang="tr-TR" altLang="tr-TR" sz="2800" b="1">
                <a:solidFill>
                  <a:srgbClr val="990000"/>
                </a:solidFill>
                <a:latin typeface="Arial Unicode MS" pitchFamily="34" charset="-128"/>
              </a:rPr>
              <a:t>Eyvah, cüzdanım yok!</a:t>
            </a:r>
          </a:p>
          <a:p>
            <a:pPr>
              <a:buFont typeface="Wingdings" pitchFamily="2" charset="2"/>
              <a:buNone/>
            </a:pPr>
            <a:r>
              <a:rPr lang="tr-TR" altLang="tr-TR" sz="2800" b="1">
                <a:latin typeface="Arial Unicode MS" pitchFamily="34" charset="-128"/>
              </a:rPr>
              <a:t>	Vah yavrum, ne oldu sana!</a:t>
            </a:r>
          </a:p>
          <a:p>
            <a:pPr>
              <a:buFont typeface="Wingdings" pitchFamily="2" charset="2"/>
              <a:buNone/>
            </a:pPr>
            <a:r>
              <a:rPr lang="tr-TR" altLang="tr-TR" sz="2800" b="1">
                <a:latin typeface="Arial Unicode MS" pitchFamily="34" charset="-128"/>
              </a:rPr>
              <a:t>	</a:t>
            </a:r>
            <a:r>
              <a:rPr lang="tr-TR" altLang="tr-TR" sz="2800" b="1">
                <a:solidFill>
                  <a:srgbClr val="990000"/>
                </a:solidFill>
                <a:latin typeface="Arial Unicode MS" pitchFamily="34" charset="-128"/>
              </a:rPr>
              <a:t>Sana bunun hesabını sorarım!</a:t>
            </a:r>
          </a:p>
          <a:p>
            <a:pPr>
              <a:buFont typeface="Wingdings" pitchFamily="2" charset="2"/>
              <a:buNone/>
            </a:pPr>
            <a:r>
              <a:rPr lang="tr-TR" altLang="tr-TR" sz="2800" b="1">
                <a:latin typeface="Arial Unicode MS" pitchFamily="34" charset="-128"/>
              </a:rPr>
              <a:t>	Ey Türk uyan!</a:t>
            </a:r>
          </a:p>
          <a:p>
            <a:pPr>
              <a:buFont typeface="Wingdings" pitchFamily="2" charset="2"/>
              <a:buNone/>
            </a:pPr>
            <a:endParaRPr lang="tr-TR" altLang="tr-TR" sz="2800" b="1">
              <a:solidFill>
                <a:srgbClr val="990000"/>
              </a:solidFill>
            </a:endParaRPr>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3"/>
          <p:cNvSpPr>
            <a:spLocks noGrp="1" noChangeArrowheads="1"/>
          </p:cNvSpPr>
          <p:nvPr>
            <p:ph type="body" sz="half" idx="1"/>
          </p:nvPr>
        </p:nvSpPr>
        <p:spPr/>
        <p:txBody>
          <a:bodyPr/>
          <a:lstStyle/>
          <a:p>
            <a:pPr>
              <a:lnSpc>
                <a:spcPct val="80000"/>
              </a:lnSpc>
              <a:buFont typeface="Wingdings" pitchFamily="2" charset="2"/>
              <a:buNone/>
            </a:pPr>
            <a:r>
              <a:rPr lang="tr-TR" altLang="tr-TR" sz="2000" b="1">
                <a:solidFill>
                  <a:srgbClr val="990000"/>
                </a:solidFill>
              </a:rPr>
              <a:t>e)Emir (Buyruk) Cümlesi: </a:t>
            </a:r>
            <a:r>
              <a:rPr lang="tr-TR" altLang="tr-TR" sz="2000">
                <a:latin typeface="Times New Roman" pitchFamily="18" charset="0"/>
              </a:rPr>
              <a:t>Yüklemi  emir kipiyle çekimlenmiş cümlelere emir cümlesi denir.</a:t>
            </a:r>
          </a:p>
          <a:p>
            <a:pPr>
              <a:lnSpc>
                <a:spcPct val="80000"/>
              </a:lnSpc>
              <a:buFont typeface="Wingdings" pitchFamily="2" charset="2"/>
              <a:buNone/>
            </a:pPr>
            <a:r>
              <a:rPr lang="tr-TR" altLang="tr-TR" sz="2000">
                <a:solidFill>
                  <a:srgbClr val="663300"/>
                </a:solidFill>
                <a:latin typeface="Comic Sans MS" pitchFamily="66" charset="0"/>
              </a:rPr>
              <a:t>Oraya  gitme.</a:t>
            </a:r>
          </a:p>
          <a:p>
            <a:pPr>
              <a:lnSpc>
                <a:spcPct val="80000"/>
              </a:lnSpc>
              <a:buFont typeface="Wingdings" pitchFamily="2" charset="2"/>
              <a:buNone/>
            </a:pPr>
            <a:r>
              <a:rPr lang="tr-TR" altLang="tr-TR" sz="2000">
                <a:solidFill>
                  <a:srgbClr val="663300"/>
                </a:solidFill>
                <a:latin typeface="Comic Sans MS" pitchFamily="66" charset="0"/>
              </a:rPr>
              <a:t>Derse zamanında giriniz.</a:t>
            </a:r>
            <a:r>
              <a:rPr lang="tr-TR" altLang="tr-TR" sz="2000"/>
              <a:t> </a:t>
            </a:r>
          </a:p>
          <a:p>
            <a:pPr>
              <a:lnSpc>
                <a:spcPct val="80000"/>
              </a:lnSpc>
              <a:buFont typeface="Wingdings" pitchFamily="2" charset="2"/>
              <a:buNone/>
            </a:pPr>
            <a:endParaRPr lang="tr-TR" altLang="tr-TR" sz="2000"/>
          </a:p>
          <a:p>
            <a:pPr>
              <a:lnSpc>
                <a:spcPct val="80000"/>
              </a:lnSpc>
              <a:buFont typeface="Wingdings" pitchFamily="2" charset="2"/>
              <a:buNone/>
            </a:pPr>
            <a:r>
              <a:rPr lang="tr-TR" altLang="tr-TR" sz="2000" b="1">
                <a:solidFill>
                  <a:srgbClr val="990000"/>
                </a:solidFill>
              </a:rPr>
              <a:t>f)Gereklilik Cümlesi :</a:t>
            </a:r>
            <a:r>
              <a:rPr lang="tr-TR" altLang="tr-TR" sz="2000">
                <a:latin typeface="Times New Roman" pitchFamily="18" charset="0"/>
              </a:rPr>
              <a:t>Yüklemi gereklilik kipiyle çekimlenmiş cümlelere gereklilik cümlesi denir. Eylemin yapılması gerektiğini anlatır.</a:t>
            </a:r>
          </a:p>
          <a:p>
            <a:pPr>
              <a:lnSpc>
                <a:spcPct val="80000"/>
              </a:lnSpc>
              <a:buFont typeface="Wingdings" pitchFamily="2" charset="2"/>
              <a:buNone/>
            </a:pPr>
            <a:r>
              <a:rPr lang="tr-TR" altLang="tr-TR" sz="2000"/>
              <a:t> </a:t>
            </a:r>
          </a:p>
          <a:p>
            <a:pPr>
              <a:lnSpc>
                <a:spcPct val="80000"/>
              </a:lnSpc>
              <a:buFont typeface="Wingdings" pitchFamily="2" charset="2"/>
              <a:buNone/>
            </a:pPr>
            <a:r>
              <a:rPr lang="tr-TR" altLang="tr-TR" sz="2000">
                <a:solidFill>
                  <a:srgbClr val="663300"/>
                </a:solidFill>
                <a:latin typeface="Comic Sans MS" pitchFamily="66" charset="0"/>
              </a:rPr>
              <a:t>Bu sınavı kazanmalısınız.</a:t>
            </a:r>
          </a:p>
          <a:p>
            <a:pPr>
              <a:lnSpc>
                <a:spcPct val="80000"/>
              </a:lnSpc>
              <a:buFont typeface="Wingdings" pitchFamily="2" charset="2"/>
              <a:buNone/>
            </a:pPr>
            <a:r>
              <a:rPr lang="tr-TR" altLang="tr-TR" sz="2000">
                <a:solidFill>
                  <a:srgbClr val="663300"/>
                </a:solidFill>
                <a:latin typeface="Comic Sans MS" pitchFamily="66" charset="0"/>
              </a:rPr>
              <a:t>Soruları hızlı çözmelisiniz.</a:t>
            </a:r>
          </a:p>
          <a:p>
            <a:pPr>
              <a:lnSpc>
                <a:spcPct val="80000"/>
              </a:lnSpc>
              <a:buFont typeface="Wingdings" pitchFamily="2" charset="2"/>
              <a:buNone/>
            </a:pPr>
            <a:r>
              <a:rPr lang="tr-TR" altLang="tr-TR" sz="2000"/>
              <a:t> </a:t>
            </a:r>
          </a:p>
        </p:txBody>
      </p:sp>
      <p:sp>
        <p:nvSpPr>
          <p:cNvPr id="107525" name="Rectangle 5"/>
          <p:cNvSpPr>
            <a:spLocks noGrp="1" noChangeArrowheads="1"/>
          </p:cNvSpPr>
          <p:nvPr>
            <p:ph type="body" sz="half" idx="2"/>
          </p:nvPr>
        </p:nvSpPr>
        <p:spPr/>
        <p:txBody>
          <a:bodyPr/>
          <a:lstStyle/>
          <a:p>
            <a:pPr>
              <a:lnSpc>
                <a:spcPct val="80000"/>
              </a:lnSpc>
              <a:buFont typeface="Wingdings" pitchFamily="2" charset="2"/>
              <a:buNone/>
            </a:pPr>
            <a:r>
              <a:rPr lang="tr-TR" altLang="tr-TR" sz="2000" b="1">
                <a:solidFill>
                  <a:srgbClr val="990000"/>
                </a:solidFill>
              </a:rPr>
              <a:t>g)İstek Cümlesi :</a:t>
            </a:r>
            <a:r>
              <a:rPr lang="tr-TR" altLang="tr-TR" sz="2000">
                <a:latin typeface="Times New Roman" pitchFamily="18" charset="0"/>
              </a:rPr>
              <a:t>Yüklemi istek kipiyle çekimlenmiş cümlelere denir.</a:t>
            </a:r>
          </a:p>
          <a:p>
            <a:pPr>
              <a:lnSpc>
                <a:spcPct val="80000"/>
              </a:lnSpc>
              <a:buFont typeface="Wingdings" pitchFamily="2" charset="2"/>
              <a:buNone/>
            </a:pPr>
            <a:endParaRPr lang="tr-TR" altLang="tr-TR" sz="2000"/>
          </a:p>
          <a:p>
            <a:pPr>
              <a:lnSpc>
                <a:spcPct val="80000"/>
              </a:lnSpc>
              <a:buFont typeface="Wingdings" pitchFamily="2" charset="2"/>
              <a:buNone/>
            </a:pPr>
            <a:r>
              <a:rPr lang="tr-TR" altLang="tr-TR" sz="2000">
                <a:solidFill>
                  <a:srgbClr val="663300"/>
                </a:solidFill>
              </a:rPr>
              <a:t>Biraz meyve alayım. </a:t>
            </a:r>
          </a:p>
          <a:p>
            <a:pPr>
              <a:lnSpc>
                <a:spcPct val="80000"/>
              </a:lnSpc>
              <a:buFont typeface="Wingdings" pitchFamily="2" charset="2"/>
              <a:buNone/>
            </a:pPr>
            <a:r>
              <a:rPr lang="tr-TR" altLang="tr-TR" sz="2000">
                <a:solidFill>
                  <a:srgbClr val="663300"/>
                </a:solidFill>
              </a:rPr>
              <a:t>Kapıyı açık bırakmayasın.</a:t>
            </a:r>
          </a:p>
          <a:p>
            <a:pPr>
              <a:lnSpc>
                <a:spcPct val="80000"/>
              </a:lnSpc>
              <a:buFont typeface="Wingdings" pitchFamily="2" charset="2"/>
              <a:buNone/>
            </a:pPr>
            <a:endParaRPr lang="tr-TR" altLang="tr-TR" sz="2000">
              <a:solidFill>
                <a:srgbClr val="663300"/>
              </a:solidFill>
            </a:endParaRPr>
          </a:p>
          <a:p>
            <a:pPr>
              <a:lnSpc>
                <a:spcPct val="80000"/>
              </a:lnSpc>
              <a:buFont typeface="Wingdings" pitchFamily="2" charset="2"/>
              <a:buNone/>
            </a:pPr>
            <a:r>
              <a:rPr lang="tr-TR" altLang="tr-TR" sz="2000" b="1">
                <a:solidFill>
                  <a:srgbClr val="990000"/>
                </a:solidFill>
              </a:rPr>
              <a:t>h)Dilek - Şart Cümlesi :</a:t>
            </a:r>
            <a:r>
              <a:rPr lang="tr-TR" altLang="tr-TR" sz="2000">
                <a:latin typeface="Times New Roman" pitchFamily="18" charset="0"/>
              </a:rPr>
              <a:t>Yüklemi dilek –şart kipiyle çekimlenmiş cümlelere denir.</a:t>
            </a:r>
          </a:p>
          <a:p>
            <a:pPr>
              <a:lnSpc>
                <a:spcPct val="80000"/>
              </a:lnSpc>
              <a:buFont typeface="Wingdings" pitchFamily="2" charset="2"/>
              <a:buNone/>
            </a:pPr>
            <a:r>
              <a:rPr lang="tr-TR" altLang="tr-TR" sz="2000"/>
              <a:t> </a:t>
            </a:r>
          </a:p>
          <a:p>
            <a:pPr>
              <a:lnSpc>
                <a:spcPct val="80000"/>
              </a:lnSpc>
              <a:buFont typeface="Wingdings" pitchFamily="2" charset="2"/>
              <a:buNone/>
            </a:pPr>
            <a:r>
              <a:rPr lang="tr-TR" altLang="tr-TR" sz="2000">
                <a:solidFill>
                  <a:srgbClr val="663300"/>
                </a:solidFill>
              </a:rPr>
              <a:t>Oraları da görsem.</a:t>
            </a:r>
          </a:p>
          <a:p>
            <a:pPr>
              <a:lnSpc>
                <a:spcPct val="80000"/>
              </a:lnSpc>
              <a:buFont typeface="Wingdings" pitchFamily="2" charset="2"/>
              <a:buNone/>
            </a:pPr>
            <a:endParaRPr lang="tr-TR" altLang="tr-TR" sz="2000">
              <a:solidFill>
                <a:srgbClr val="663300"/>
              </a:solidFill>
            </a:endParaRPr>
          </a:p>
          <a:p>
            <a:pPr>
              <a:lnSpc>
                <a:spcPct val="80000"/>
              </a:lnSpc>
              <a:buFont typeface="Wingdings" pitchFamily="2" charset="2"/>
              <a:buNone/>
            </a:pPr>
            <a:r>
              <a:rPr lang="tr-TR" altLang="tr-TR" sz="2000">
                <a:solidFill>
                  <a:srgbClr val="663300"/>
                </a:solidFill>
              </a:rPr>
              <a:t>Evden çıkabilirsem size de uğrarım. </a:t>
            </a:r>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ctr"/>
            <a:r>
              <a:rPr lang="tr-TR" altLang="tr-TR" b="1"/>
              <a:t>DEĞERLENDİRME ÇALIŞMALARI</a:t>
            </a:r>
          </a:p>
        </p:txBody>
      </p:sp>
      <p:sp>
        <p:nvSpPr>
          <p:cNvPr id="21507" name="Rectangle 3"/>
          <p:cNvSpPr>
            <a:spLocks noGrp="1" noChangeArrowheads="1"/>
          </p:cNvSpPr>
          <p:nvPr>
            <p:ph type="body" idx="1"/>
          </p:nvPr>
        </p:nvSpPr>
        <p:spPr/>
        <p:txBody>
          <a:bodyPr/>
          <a:lstStyle/>
          <a:p>
            <a:pPr>
              <a:lnSpc>
                <a:spcPct val="80000"/>
              </a:lnSpc>
              <a:buFont typeface="Wingdings" pitchFamily="2" charset="2"/>
              <a:buNone/>
            </a:pPr>
            <a:r>
              <a:rPr lang="tr-TR" altLang="tr-TR" sz="1200" b="1"/>
              <a:t>	</a:t>
            </a:r>
            <a:r>
              <a:rPr lang="tr-TR" altLang="tr-TR" sz="1400" b="1"/>
              <a:t>AŞAĞIDAKİ CÜMLELERİ YAPISI BAKIMINDAN İNCELEYİNİZ.</a:t>
            </a:r>
          </a:p>
          <a:p>
            <a:pPr>
              <a:lnSpc>
                <a:spcPct val="80000"/>
              </a:lnSpc>
              <a:buFont typeface="Wingdings" pitchFamily="2" charset="2"/>
              <a:buNone/>
            </a:pPr>
            <a:endParaRPr lang="tr-TR" altLang="tr-TR" sz="1400" b="1"/>
          </a:p>
          <a:p>
            <a:pPr>
              <a:lnSpc>
                <a:spcPct val="80000"/>
              </a:lnSpc>
              <a:buFont typeface="Wingdings" pitchFamily="2" charset="2"/>
              <a:buNone/>
            </a:pPr>
            <a:r>
              <a:rPr lang="tr-TR" altLang="tr-TR" sz="1600" b="1"/>
              <a:t>1) Öğrencilere ilkokuldan itibaren Türk sanat eserleri öğretilseydi, onlar sanatın zevkine varırdı.</a:t>
            </a:r>
          </a:p>
          <a:p>
            <a:pPr>
              <a:lnSpc>
                <a:spcPct val="80000"/>
              </a:lnSpc>
              <a:buFont typeface="Wingdings" pitchFamily="2" charset="2"/>
              <a:buNone/>
            </a:pPr>
            <a:r>
              <a:rPr lang="tr-TR" altLang="tr-TR" sz="1600" b="1"/>
              <a:t>2) </a:t>
            </a:r>
            <a:r>
              <a:rPr lang="tr-TR" altLang="tr-TR" sz="1600" b="1">
                <a:solidFill>
                  <a:srgbClr val="990000"/>
                </a:solidFill>
              </a:rPr>
              <a:t>Bir arkadaş topluluğunda, fikir üreten biri ve bu fikirleri uygulayabilen bir aksiyon adamı olmalı.</a:t>
            </a:r>
          </a:p>
          <a:p>
            <a:pPr>
              <a:lnSpc>
                <a:spcPct val="80000"/>
              </a:lnSpc>
              <a:buFont typeface="Wingdings" pitchFamily="2" charset="2"/>
              <a:buNone/>
            </a:pPr>
            <a:r>
              <a:rPr lang="tr-TR" altLang="tr-TR" sz="1600" b="1"/>
              <a:t>3) Bu şehrin apartmanları, yaldızlı şeker kutuları gibi görünüyor gözüme.</a:t>
            </a:r>
            <a:r>
              <a:rPr lang="tr-TR" altLang="tr-TR" sz="1600"/>
              <a:t> </a:t>
            </a:r>
          </a:p>
          <a:p>
            <a:pPr>
              <a:lnSpc>
                <a:spcPct val="80000"/>
              </a:lnSpc>
              <a:buFont typeface="Wingdings" pitchFamily="2" charset="2"/>
              <a:buNone/>
            </a:pPr>
            <a:r>
              <a:rPr lang="tr-TR" altLang="tr-TR" sz="1600" b="1"/>
              <a:t>4) </a:t>
            </a:r>
            <a:r>
              <a:rPr lang="tr-TR" altLang="tr-TR" sz="1600" b="1">
                <a:solidFill>
                  <a:srgbClr val="990000"/>
                </a:solidFill>
              </a:rPr>
              <a:t>Uzun süre yürüdük, köye vardığımızda akşamın kızıllığını yorgan yapıp gömüldük geceye.</a:t>
            </a:r>
          </a:p>
          <a:p>
            <a:pPr>
              <a:lnSpc>
                <a:spcPct val="80000"/>
              </a:lnSpc>
              <a:buFont typeface="Wingdings" pitchFamily="2" charset="2"/>
              <a:buNone/>
            </a:pPr>
            <a:r>
              <a:rPr lang="tr-TR" altLang="tr-TR" sz="1600" b="1"/>
              <a:t>5) Konya'da dinlediğim hikâyelerin tamamı oraya ait değildi; fakat hepsi Konya'dan bahsediyordu.</a:t>
            </a:r>
            <a:r>
              <a:rPr lang="tr-TR" altLang="tr-TR" sz="1600"/>
              <a:t> </a:t>
            </a:r>
          </a:p>
          <a:p>
            <a:pPr>
              <a:lnSpc>
                <a:spcPct val="80000"/>
              </a:lnSpc>
              <a:buFont typeface="Wingdings" pitchFamily="2" charset="2"/>
              <a:buNone/>
            </a:pPr>
            <a:r>
              <a:rPr lang="tr-TR" altLang="tr-TR" sz="1600" b="1"/>
              <a:t>6) </a:t>
            </a:r>
            <a:r>
              <a:rPr lang="tr-TR" altLang="tr-TR" sz="1600" b="1">
                <a:solidFill>
                  <a:srgbClr val="990000"/>
                </a:solidFill>
              </a:rPr>
              <a:t>O yıllarda da Boğaz, Rumeli Hisarı ve Kanlıca'ya kadarki kıyılar, herkesin ilgi gösterdiği yerlerdi.</a:t>
            </a:r>
          </a:p>
          <a:p>
            <a:pPr>
              <a:lnSpc>
                <a:spcPct val="80000"/>
              </a:lnSpc>
              <a:buFont typeface="Wingdings" pitchFamily="2" charset="2"/>
              <a:buNone/>
            </a:pPr>
            <a:r>
              <a:rPr lang="tr-TR" altLang="tr-TR" sz="1600" b="1"/>
              <a:t>7) Yaşamak zevki nedir bilmez ölümden korkan.</a:t>
            </a:r>
          </a:p>
          <a:p>
            <a:pPr>
              <a:lnSpc>
                <a:spcPct val="80000"/>
              </a:lnSpc>
              <a:buFont typeface="Wingdings" pitchFamily="2" charset="2"/>
              <a:buNone/>
            </a:pPr>
            <a:r>
              <a:rPr lang="tr-TR" altLang="tr-TR" sz="1600" b="1"/>
              <a:t>8) </a:t>
            </a:r>
            <a:r>
              <a:rPr lang="tr-TR" altLang="tr-TR" sz="1600" b="1">
                <a:solidFill>
                  <a:srgbClr val="990000"/>
                </a:solidFill>
              </a:rPr>
              <a:t>Öyle bir şey söyle ki herkes inansın.</a:t>
            </a:r>
          </a:p>
          <a:p>
            <a:pPr>
              <a:lnSpc>
                <a:spcPct val="80000"/>
              </a:lnSpc>
              <a:buFont typeface="Wingdings" pitchFamily="2" charset="2"/>
              <a:buNone/>
            </a:pPr>
            <a:r>
              <a:rPr lang="tr-TR" altLang="tr-TR" sz="1600" b="1"/>
              <a:t>9) Amerikan filmlerinde gördüğümüz kabadayıların biraz daha ılımlısı ve medenisi bizim Osmanlı külhanbeyleridir.</a:t>
            </a:r>
            <a:r>
              <a:rPr lang="tr-TR" altLang="tr-TR" sz="1600"/>
              <a:t> </a:t>
            </a:r>
          </a:p>
          <a:p>
            <a:pPr>
              <a:lnSpc>
                <a:spcPct val="80000"/>
              </a:lnSpc>
              <a:buFont typeface="Wingdings" pitchFamily="2" charset="2"/>
              <a:buNone/>
            </a:pPr>
            <a:r>
              <a:rPr lang="tr-TR" altLang="tr-TR" sz="1600" b="1"/>
              <a:t>10) </a:t>
            </a:r>
            <a:r>
              <a:rPr lang="tr-TR" altLang="tr-TR" sz="1600" b="1">
                <a:solidFill>
                  <a:srgbClr val="990000"/>
                </a:solidFill>
              </a:rPr>
              <a:t>Yeni komşularımıza güle güle oturuna gittik.</a:t>
            </a:r>
          </a:p>
          <a:p>
            <a:pPr>
              <a:lnSpc>
                <a:spcPct val="80000"/>
              </a:lnSpc>
              <a:buFont typeface="Wingdings" pitchFamily="2" charset="2"/>
              <a:buNone/>
            </a:pPr>
            <a:r>
              <a:rPr lang="tr-TR" altLang="tr-TR" sz="1000" b="1"/>
              <a:t/>
            </a:r>
            <a:br>
              <a:rPr lang="tr-TR" altLang="tr-TR" sz="1000" b="1"/>
            </a:br>
            <a:endParaRPr lang="tr-TR" altLang="tr-TR" sz="1000" b="1"/>
          </a:p>
          <a:p>
            <a:pPr>
              <a:lnSpc>
                <a:spcPct val="80000"/>
              </a:lnSpc>
              <a:buFont typeface="Wingdings" pitchFamily="2" charset="2"/>
              <a:buNone/>
            </a:pPr>
            <a:r>
              <a:rPr lang="tr-TR" altLang="tr-TR" sz="800" b="1"/>
              <a:t/>
            </a:r>
            <a:br>
              <a:rPr lang="tr-TR" altLang="tr-TR" sz="800" b="1"/>
            </a:br>
            <a:r>
              <a:rPr lang="tr-TR" altLang="tr-TR" sz="800"/>
              <a:t> </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tr-TR" altLang="tr-TR" b="1">
                <a:solidFill>
                  <a:srgbClr val="000066"/>
                </a:solidFill>
              </a:rPr>
              <a:t>YAPILARINA GÖRE CÜMLELER</a:t>
            </a:r>
          </a:p>
        </p:txBody>
      </p:sp>
      <p:sp>
        <p:nvSpPr>
          <p:cNvPr id="5123" name="Rectangle 3"/>
          <p:cNvSpPr>
            <a:spLocks noGrp="1" noChangeArrowheads="1"/>
          </p:cNvSpPr>
          <p:nvPr>
            <p:ph type="body" idx="1"/>
          </p:nvPr>
        </p:nvSpPr>
        <p:spPr/>
        <p:txBody>
          <a:bodyPr/>
          <a:lstStyle/>
          <a:p>
            <a:pPr>
              <a:lnSpc>
                <a:spcPct val="90000"/>
              </a:lnSpc>
              <a:buFont typeface="Wingdings" pitchFamily="2" charset="2"/>
              <a:buNone/>
            </a:pPr>
            <a:r>
              <a:rPr lang="tr-TR" altLang="tr-TR" sz="2400" b="1"/>
              <a:t>	Yapılarına göre basit, bileşik, bağlı ve sıralı cümleler olmak üzere dört cümle çeşidi vardır.</a:t>
            </a:r>
            <a:r>
              <a:rPr lang="tr-TR" altLang="tr-TR" sz="2400"/>
              <a:t> </a:t>
            </a:r>
          </a:p>
          <a:p>
            <a:pPr>
              <a:lnSpc>
                <a:spcPct val="90000"/>
              </a:lnSpc>
            </a:pPr>
            <a:r>
              <a:rPr lang="tr-TR" altLang="tr-TR" sz="2400" b="1" u="sng">
                <a:solidFill>
                  <a:schemeClr val="folHlink"/>
                </a:solidFill>
              </a:rPr>
              <a:t>1) Basit Cümle</a:t>
            </a:r>
            <a:r>
              <a:rPr lang="tr-TR" altLang="tr-TR" sz="2400">
                <a:solidFill>
                  <a:schemeClr val="folHlink"/>
                </a:solidFill>
              </a:rPr>
              <a:t>:</a:t>
            </a:r>
            <a:r>
              <a:rPr lang="tr-TR" altLang="tr-TR" sz="2400"/>
              <a:t> </a:t>
            </a:r>
            <a:r>
              <a:rPr lang="tr-TR" altLang="tr-TR" sz="2400">
                <a:latin typeface="Times New Roman" pitchFamily="18" charset="0"/>
              </a:rPr>
              <a:t>Tek yüklemi bulunan, tek yargı bildiren cümleler yapı bakımından basit cümledir. Basit cümleyi belirleyen tek yüklemin, tek yargının bulunmasıdır. Yüklem dışındaki diğer öğelerin sayısı önemli değildir.</a:t>
            </a:r>
            <a:r>
              <a:rPr lang="tr-TR" altLang="tr-TR" sz="2400">
                <a:latin typeface="Comic Sans MS" pitchFamily="66" charset="0"/>
              </a:rPr>
              <a:t> </a:t>
            </a:r>
          </a:p>
          <a:p>
            <a:pPr>
              <a:lnSpc>
                <a:spcPct val="90000"/>
              </a:lnSpc>
              <a:buFont typeface="Wingdings" pitchFamily="2" charset="2"/>
              <a:buNone/>
            </a:pPr>
            <a:endParaRPr lang="tr-TR" altLang="tr-TR" sz="2400">
              <a:latin typeface="Comic Sans MS" pitchFamily="66" charset="0"/>
            </a:endParaRPr>
          </a:p>
          <a:p>
            <a:pPr>
              <a:lnSpc>
                <a:spcPct val="90000"/>
              </a:lnSpc>
            </a:pPr>
            <a:r>
              <a:rPr lang="tr-TR" altLang="tr-TR" sz="2400">
                <a:latin typeface="Comic Sans MS" pitchFamily="66" charset="0"/>
              </a:rPr>
              <a:t>Akıllı düşman, akılsız dosttan yeğdir.</a:t>
            </a:r>
          </a:p>
          <a:p>
            <a:pPr>
              <a:lnSpc>
                <a:spcPct val="90000"/>
              </a:lnSpc>
            </a:pPr>
            <a:r>
              <a:rPr lang="tr-TR" altLang="tr-TR" sz="2400">
                <a:latin typeface="Comic Sans MS" pitchFamily="66" charset="0"/>
              </a:rPr>
              <a:t>Bu sıcakta evde oturulur mu?</a:t>
            </a:r>
          </a:p>
          <a:p>
            <a:pPr>
              <a:lnSpc>
                <a:spcPct val="90000"/>
              </a:lnSpc>
            </a:pPr>
            <a:r>
              <a:rPr lang="tr-TR" altLang="tr-TR" sz="2400">
                <a:latin typeface="Comic Sans MS" pitchFamily="66" charset="0"/>
              </a:rPr>
              <a:t>Bahçenin ana kapısından, üstü başı perişan, zavallı bir adam, elinde eski, yırtık bir torbayla içeriye girdi. </a:t>
            </a:r>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2590800" y="457200"/>
            <a:ext cx="6400800" cy="5638800"/>
          </a:xfrm>
        </p:spPr>
        <p:txBody>
          <a:bodyPr/>
          <a:lstStyle/>
          <a:p>
            <a:pPr>
              <a:lnSpc>
                <a:spcPct val="80000"/>
              </a:lnSpc>
              <a:buFont typeface="Wingdings" pitchFamily="2" charset="2"/>
              <a:buNone/>
            </a:pPr>
            <a:r>
              <a:rPr lang="tr-TR" altLang="tr-TR" sz="1600" b="1" dirty="0"/>
              <a:t>	</a:t>
            </a:r>
            <a:r>
              <a:rPr lang="tr-TR" altLang="tr-TR" sz="2400" b="1" dirty="0"/>
              <a:t>AŞAĞIDAKİ CÜMLELERİ, YÜKLEMİNİN TÜRÜNE, ÖĞELERİNİN DİZİLİŞİNE VE ANLAMINA GÖRE DEĞERLENDİRİNİZ.</a:t>
            </a:r>
            <a:r>
              <a:rPr lang="tr-TR" altLang="tr-TR" sz="1050" b="1" dirty="0"/>
              <a:t> </a:t>
            </a:r>
          </a:p>
          <a:p>
            <a:pPr>
              <a:lnSpc>
                <a:spcPct val="80000"/>
              </a:lnSpc>
              <a:buFont typeface="Wingdings" pitchFamily="2" charset="2"/>
              <a:buNone/>
            </a:pPr>
            <a:endParaRPr lang="tr-TR" altLang="tr-TR" sz="1050" b="1" dirty="0"/>
          </a:p>
          <a:p>
            <a:pPr>
              <a:lnSpc>
                <a:spcPct val="80000"/>
              </a:lnSpc>
              <a:buFont typeface="Wingdings" pitchFamily="2" charset="2"/>
              <a:buNone/>
            </a:pPr>
            <a:r>
              <a:rPr lang="tr-TR" altLang="tr-TR" sz="2000" b="1" dirty="0">
                <a:latin typeface="Comic Sans MS" pitchFamily="66" charset="0"/>
              </a:rPr>
              <a:t>1) İnsanların hoş olmayan davranışlarına çabuk tepki veren bir insandı.</a:t>
            </a:r>
          </a:p>
          <a:p>
            <a:pPr>
              <a:lnSpc>
                <a:spcPct val="80000"/>
              </a:lnSpc>
              <a:buFont typeface="Wingdings" pitchFamily="2" charset="2"/>
              <a:buNone/>
            </a:pPr>
            <a:r>
              <a:rPr lang="tr-TR" altLang="tr-TR" sz="2000" b="1" dirty="0">
                <a:solidFill>
                  <a:srgbClr val="990000"/>
                </a:solidFill>
                <a:latin typeface="Comic Sans MS" pitchFamily="66" charset="0"/>
              </a:rPr>
              <a:t>2) Sanat dünyamızda pek kalmadı hem söz yazan hem de beste yapan ustalardan. </a:t>
            </a:r>
          </a:p>
          <a:p>
            <a:pPr>
              <a:lnSpc>
                <a:spcPct val="80000"/>
              </a:lnSpc>
              <a:buFont typeface="Wingdings" pitchFamily="2" charset="2"/>
              <a:buNone/>
            </a:pPr>
            <a:r>
              <a:rPr lang="tr-TR" altLang="tr-TR" sz="2000" b="1" dirty="0">
                <a:latin typeface="Comic Sans MS" pitchFamily="66" charset="0"/>
              </a:rPr>
              <a:t>3) Bir sabah bir mektup alıyorsunuz, en yakın arkadaşınızın öldüğünü öğreniyorsunuz </a:t>
            </a:r>
          </a:p>
          <a:p>
            <a:pPr>
              <a:lnSpc>
                <a:spcPct val="80000"/>
              </a:lnSpc>
              <a:buFont typeface="Wingdings" pitchFamily="2" charset="2"/>
              <a:buNone/>
            </a:pPr>
            <a:r>
              <a:rPr lang="tr-TR" altLang="tr-TR" sz="2000" b="1" dirty="0">
                <a:solidFill>
                  <a:srgbClr val="990000"/>
                </a:solidFill>
                <a:latin typeface="Comic Sans MS" pitchFamily="66" charset="0"/>
              </a:rPr>
              <a:t>4) Ne bir şair ne de bir bestekâr yansıtabilir bahar sabahlarının anlattığı sevinci.</a:t>
            </a:r>
          </a:p>
          <a:p>
            <a:pPr>
              <a:lnSpc>
                <a:spcPct val="80000"/>
              </a:lnSpc>
              <a:buFont typeface="Wingdings" pitchFamily="2" charset="2"/>
              <a:buNone/>
            </a:pPr>
            <a:r>
              <a:rPr lang="tr-TR" altLang="tr-TR" sz="2000" b="1" dirty="0">
                <a:latin typeface="Comic Sans MS" pitchFamily="66" charset="0"/>
              </a:rPr>
              <a:t>5) Aşılması güç engellerle karşılaşsam da sevmiyor değilim yaşamayı.</a:t>
            </a:r>
          </a:p>
          <a:p>
            <a:pPr>
              <a:lnSpc>
                <a:spcPct val="80000"/>
              </a:lnSpc>
              <a:buFont typeface="Wingdings" pitchFamily="2" charset="2"/>
              <a:buNone/>
            </a:pPr>
            <a:r>
              <a:rPr lang="tr-TR" altLang="tr-TR" sz="2000" b="1" dirty="0">
                <a:solidFill>
                  <a:srgbClr val="990000"/>
                </a:solidFill>
                <a:latin typeface="Comic Sans MS" pitchFamily="66" charset="0"/>
              </a:rPr>
              <a:t>6) Ben onu incitecek söz söyler miyim hiç?</a:t>
            </a:r>
          </a:p>
          <a:p>
            <a:pPr>
              <a:lnSpc>
                <a:spcPct val="80000"/>
              </a:lnSpc>
              <a:buFont typeface="Wingdings" pitchFamily="2" charset="2"/>
              <a:buNone/>
            </a:pPr>
            <a:r>
              <a:rPr lang="tr-TR" altLang="tr-TR" sz="2000" b="1" dirty="0">
                <a:latin typeface="Comic Sans MS" pitchFamily="66" charset="0"/>
              </a:rPr>
              <a:t>7) İnan bana, bu mağazada yok yok.</a:t>
            </a:r>
          </a:p>
          <a:p>
            <a:pPr>
              <a:lnSpc>
                <a:spcPct val="80000"/>
              </a:lnSpc>
              <a:buFont typeface="Wingdings" pitchFamily="2" charset="2"/>
              <a:buNone/>
            </a:pPr>
            <a:r>
              <a:rPr lang="tr-TR" altLang="tr-TR" sz="2000" b="1" dirty="0">
                <a:solidFill>
                  <a:srgbClr val="990000"/>
                </a:solidFill>
                <a:latin typeface="Comic Sans MS" pitchFamily="66" charset="0"/>
              </a:rPr>
              <a:t>8) Son zamana kadar buralar ağaçsız değildi.</a:t>
            </a:r>
          </a:p>
          <a:p>
            <a:pPr>
              <a:lnSpc>
                <a:spcPct val="80000"/>
              </a:lnSpc>
              <a:buFont typeface="Wingdings" pitchFamily="2" charset="2"/>
              <a:buNone/>
            </a:pPr>
            <a:r>
              <a:rPr lang="tr-TR" altLang="tr-TR" sz="2000" b="1" dirty="0">
                <a:latin typeface="Comic Sans MS" pitchFamily="66" charset="0"/>
              </a:rPr>
              <a:t>9) Niçin konuşmuyorsun bunları benimle?</a:t>
            </a:r>
          </a:p>
          <a:p>
            <a:pPr>
              <a:lnSpc>
                <a:spcPct val="80000"/>
              </a:lnSpc>
              <a:buFont typeface="Wingdings" pitchFamily="2" charset="2"/>
              <a:buNone/>
            </a:pPr>
            <a:r>
              <a:rPr lang="tr-TR" altLang="tr-TR" sz="2000" b="1" dirty="0">
                <a:solidFill>
                  <a:srgbClr val="990000"/>
                </a:solidFill>
                <a:latin typeface="Comic Sans MS" pitchFamily="66" charset="0"/>
              </a:rPr>
              <a:t>10) O derse erken geldi mi ki bugüne dek?</a:t>
            </a:r>
          </a:p>
          <a:p>
            <a:pPr>
              <a:lnSpc>
                <a:spcPct val="80000"/>
              </a:lnSpc>
              <a:buFont typeface="Wingdings" pitchFamily="2" charset="2"/>
              <a:buNone/>
            </a:pPr>
            <a:r>
              <a:rPr lang="tr-TR" altLang="tr-TR" sz="1050" dirty="0"/>
              <a:t/>
            </a:r>
            <a:br>
              <a:rPr lang="tr-TR" altLang="tr-TR" sz="1050" dirty="0"/>
            </a:br>
            <a:r>
              <a:rPr lang="tr-TR" altLang="tr-TR" sz="1050" dirty="0"/>
              <a:t/>
            </a:r>
            <a:br>
              <a:rPr lang="tr-TR" altLang="tr-TR" sz="1050" dirty="0"/>
            </a:br>
            <a:endParaRPr lang="tr-TR" altLang="tr-TR" sz="1050" dirty="0"/>
          </a:p>
          <a:p>
            <a:pPr>
              <a:lnSpc>
                <a:spcPct val="80000"/>
              </a:lnSpc>
              <a:buFont typeface="Wingdings" pitchFamily="2" charset="2"/>
              <a:buNone/>
            </a:pPr>
            <a:r>
              <a:rPr lang="tr-TR" altLang="tr-TR" sz="800" dirty="0"/>
              <a:t/>
            </a:r>
            <a:br>
              <a:rPr lang="tr-TR" altLang="tr-TR" sz="800" dirty="0"/>
            </a:br>
            <a:endParaRPr lang="tr-TR" altLang="tr-TR" sz="800" dirty="0"/>
          </a:p>
          <a:p>
            <a:pPr>
              <a:lnSpc>
                <a:spcPct val="80000"/>
              </a:lnSpc>
              <a:buFont typeface="Wingdings" pitchFamily="2" charset="2"/>
              <a:buNone/>
            </a:pPr>
            <a:endParaRPr lang="tr-TR" altLang="tr-TR" sz="800" dirty="0"/>
          </a:p>
          <a:p>
            <a:pPr>
              <a:lnSpc>
                <a:spcPct val="80000"/>
              </a:lnSpc>
              <a:buFont typeface="Wingdings" pitchFamily="2" charset="2"/>
              <a:buNone/>
            </a:pPr>
            <a:endParaRPr lang="tr-TR" altLang="tr-TR" sz="800" dirty="0"/>
          </a:p>
          <a:p>
            <a:pPr>
              <a:lnSpc>
                <a:spcPct val="80000"/>
              </a:lnSpc>
              <a:buFont typeface="Wingdings" pitchFamily="2" charset="2"/>
              <a:buNone/>
            </a:pPr>
            <a:r>
              <a:rPr lang="tr-TR" altLang="tr-TR" sz="800" dirty="0"/>
              <a:t/>
            </a:r>
            <a:br>
              <a:rPr lang="tr-TR" altLang="tr-TR" sz="800" dirty="0"/>
            </a:br>
            <a:endParaRPr lang="tr-TR" altLang="tr-TR" sz="800"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endParaRPr lang="tr-TR" altLang="tr-TR"/>
          </a:p>
        </p:txBody>
      </p:sp>
      <p:sp>
        <p:nvSpPr>
          <p:cNvPr id="23555" name="Rectangle 3"/>
          <p:cNvSpPr>
            <a:spLocks noGrp="1" noChangeArrowheads="1"/>
          </p:cNvSpPr>
          <p:nvPr>
            <p:ph type="body" idx="1"/>
          </p:nvPr>
        </p:nvSpPr>
        <p:spPr/>
        <p:txBody>
          <a:bodyPr/>
          <a:lstStyle/>
          <a:p>
            <a:pPr>
              <a:lnSpc>
                <a:spcPct val="80000"/>
              </a:lnSpc>
              <a:buFont typeface="Wingdings" pitchFamily="2" charset="2"/>
              <a:buNone/>
            </a:pPr>
            <a:r>
              <a:rPr lang="tr-TR" altLang="tr-TR" sz="1200" b="1"/>
              <a:t>	</a:t>
            </a:r>
            <a:r>
              <a:rPr lang="tr-TR" altLang="tr-TR" sz="1600" b="1"/>
              <a:t>AŞAĞIDAKİ BİLEŞİK CÜMLELERDE YAN CÜMLECİKLERİ GÖSTEREREK YARI CÜMLECİĞİN, TEMEL CÜMLENİN HANGİ ÖĞESİ OLDUĞUNU YAZINIZ.</a:t>
            </a:r>
            <a:r>
              <a:rPr lang="tr-TR" altLang="tr-TR" sz="1600"/>
              <a:t> </a:t>
            </a:r>
          </a:p>
          <a:p>
            <a:pPr>
              <a:lnSpc>
                <a:spcPct val="80000"/>
              </a:lnSpc>
              <a:buFont typeface="Wingdings" pitchFamily="2" charset="2"/>
              <a:buNone/>
            </a:pPr>
            <a:endParaRPr lang="tr-TR" altLang="tr-TR" sz="1600"/>
          </a:p>
          <a:p>
            <a:pPr>
              <a:lnSpc>
                <a:spcPct val="80000"/>
              </a:lnSpc>
              <a:buFont typeface="Wingdings" pitchFamily="2" charset="2"/>
              <a:buNone/>
            </a:pPr>
            <a:r>
              <a:rPr lang="tr-TR" altLang="tr-TR" sz="1200"/>
              <a:t>	</a:t>
            </a:r>
            <a:r>
              <a:rPr lang="tr-TR" altLang="tr-TR" sz="1400" b="1">
                <a:latin typeface="Comic Sans MS" pitchFamily="66" charset="0"/>
              </a:rPr>
              <a:t>1)          Ülkemdeki kadınların daha az ağlaması beni sevindiriyor.</a:t>
            </a:r>
            <a:br>
              <a:rPr lang="tr-TR" altLang="tr-TR" sz="1400" b="1">
                <a:latin typeface="Comic Sans MS" pitchFamily="66" charset="0"/>
              </a:rPr>
            </a:br>
            <a:r>
              <a:rPr lang="tr-TR" altLang="tr-TR" sz="1400" b="1">
                <a:solidFill>
                  <a:srgbClr val="990000"/>
                </a:solidFill>
                <a:latin typeface="Comic Sans MS" pitchFamily="66" charset="0"/>
              </a:rPr>
              <a:t/>
            </a:r>
            <a:br>
              <a:rPr lang="tr-TR" altLang="tr-TR" sz="1400" b="1">
                <a:solidFill>
                  <a:srgbClr val="990000"/>
                </a:solidFill>
                <a:latin typeface="Comic Sans MS" pitchFamily="66" charset="0"/>
              </a:rPr>
            </a:br>
            <a:r>
              <a:rPr lang="tr-TR" altLang="tr-TR" sz="1400" b="1">
                <a:solidFill>
                  <a:srgbClr val="990000"/>
                </a:solidFill>
                <a:latin typeface="Comic Sans MS" pitchFamily="66" charset="0"/>
              </a:rPr>
              <a:t>2)          Her insan, kendini bir parça övmekten kurtulamaz.</a:t>
            </a:r>
            <a:br>
              <a:rPr lang="tr-TR" altLang="tr-TR" sz="1400" b="1">
                <a:solidFill>
                  <a:srgbClr val="990000"/>
                </a:solidFill>
                <a:latin typeface="Comic Sans MS" pitchFamily="66" charset="0"/>
              </a:rPr>
            </a:br>
            <a:r>
              <a:rPr lang="tr-TR" altLang="tr-TR" sz="1400" b="1">
                <a:latin typeface="Comic Sans MS" pitchFamily="66" charset="0"/>
              </a:rPr>
              <a:t/>
            </a:r>
            <a:br>
              <a:rPr lang="tr-TR" altLang="tr-TR" sz="1400" b="1">
                <a:latin typeface="Comic Sans MS" pitchFamily="66" charset="0"/>
              </a:rPr>
            </a:br>
            <a:r>
              <a:rPr lang="tr-TR" altLang="tr-TR" sz="1400" b="1">
                <a:latin typeface="Comic Sans MS" pitchFamily="66" charset="0"/>
              </a:rPr>
              <a:t>3)          Hayalini kurduğum yaşantının bana çok uzak olduğunu anladım.</a:t>
            </a:r>
            <a:br>
              <a:rPr lang="tr-TR" altLang="tr-TR" sz="1400" b="1">
                <a:latin typeface="Comic Sans MS" pitchFamily="66" charset="0"/>
              </a:rPr>
            </a:br>
            <a:r>
              <a:rPr lang="tr-TR" altLang="tr-TR" sz="1400" b="1">
                <a:latin typeface="Comic Sans MS" pitchFamily="66" charset="0"/>
              </a:rPr>
              <a:t/>
            </a:r>
            <a:br>
              <a:rPr lang="tr-TR" altLang="tr-TR" sz="1400" b="1">
                <a:latin typeface="Comic Sans MS" pitchFamily="66" charset="0"/>
              </a:rPr>
            </a:br>
            <a:r>
              <a:rPr lang="tr-TR" altLang="tr-TR" sz="1400" b="1">
                <a:solidFill>
                  <a:srgbClr val="990000"/>
                </a:solidFill>
                <a:latin typeface="Comic Sans MS" pitchFamily="66" charset="0"/>
              </a:rPr>
              <a:t>4)          Başarılı olmak istiyorsanız çok çalışmalısınız.</a:t>
            </a:r>
            <a:r>
              <a:rPr lang="tr-TR" altLang="tr-TR" sz="1400" b="1">
                <a:latin typeface="Comic Sans MS" pitchFamily="66" charset="0"/>
              </a:rPr>
              <a:t/>
            </a:r>
            <a:br>
              <a:rPr lang="tr-TR" altLang="tr-TR" sz="1400" b="1">
                <a:latin typeface="Comic Sans MS" pitchFamily="66" charset="0"/>
              </a:rPr>
            </a:br>
            <a:r>
              <a:rPr lang="tr-TR" altLang="tr-TR" sz="1400" b="1">
                <a:latin typeface="Comic Sans MS" pitchFamily="66" charset="0"/>
              </a:rPr>
              <a:t/>
            </a:r>
            <a:br>
              <a:rPr lang="tr-TR" altLang="tr-TR" sz="1400" b="1">
                <a:latin typeface="Comic Sans MS" pitchFamily="66" charset="0"/>
              </a:rPr>
            </a:br>
            <a:r>
              <a:rPr lang="tr-TR" altLang="tr-TR" sz="1400" b="1">
                <a:latin typeface="Comic Sans MS" pitchFamily="66" charset="0"/>
              </a:rPr>
              <a:t>5)          İnsanları en çok, dostlarının vefalı olması mutlu eder.</a:t>
            </a:r>
            <a:br>
              <a:rPr lang="tr-TR" altLang="tr-TR" sz="1400" b="1">
                <a:latin typeface="Comic Sans MS" pitchFamily="66" charset="0"/>
              </a:rPr>
            </a:br>
            <a:r>
              <a:rPr lang="tr-TR" altLang="tr-TR" sz="1400" b="1">
                <a:latin typeface="Comic Sans MS" pitchFamily="66" charset="0"/>
              </a:rPr>
              <a:t/>
            </a:r>
            <a:br>
              <a:rPr lang="tr-TR" altLang="tr-TR" sz="1400" b="1">
                <a:latin typeface="Comic Sans MS" pitchFamily="66" charset="0"/>
              </a:rPr>
            </a:br>
            <a:r>
              <a:rPr lang="tr-TR" altLang="tr-TR" sz="1400" b="1">
                <a:solidFill>
                  <a:srgbClr val="990000"/>
                </a:solidFill>
                <a:latin typeface="Comic Sans MS" pitchFamily="66" charset="0"/>
              </a:rPr>
              <a:t>6)          Şiir yazmaya, okuyacak şiir kalmadığında başlamalısın.</a:t>
            </a:r>
            <a:br>
              <a:rPr lang="tr-TR" altLang="tr-TR" sz="1400" b="1">
                <a:solidFill>
                  <a:srgbClr val="990000"/>
                </a:solidFill>
                <a:latin typeface="Comic Sans MS" pitchFamily="66" charset="0"/>
              </a:rPr>
            </a:br>
            <a:r>
              <a:rPr lang="tr-TR" altLang="tr-TR" sz="1400" b="1">
                <a:latin typeface="Comic Sans MS" pitchFamily="66" charset="0"/>
              </a:rPr>
              <a:t/>
            </a:r>
            <a:br>
              <a:rPr lang="tr-TR" altLang="tr-TR" sz="1400" b="1">
                <a:latin typeface="Comic Sans MS" pitchFamily="66" charset="0"/>
              </a:rPr>
            </a:br>
            <a:r>
              <a:rPr lang="tr-TR" altLang="tr-TR" sz="1400" b="1">
                <a:latin typeface="Comic Sans MS" pitchFamily="66" charset="0"/>
              </a:rPr>
              <a:t>7)          Tren Ankara'ya ulaştığında serüvenimiz tamamlanacak.</a:t>
            </a:r>
            <a:br>
              <a:rPr lang="tr-TR" altLang="tr-TR" sz="1400" b="1">
                <a:latin typeface="Comic Sans MS" pitchFamily="66" charset="0"/>
              </a:rPr>
            </a:br>
            <a:r>
              <a:rPr lang="tr-TR" altLang="tr-TR" sz="1400" b="1">
                <a:latin typeface="Comic Sans MS" pitchFamily="66" charset="0"/>
              </a:rPr>
              <a:t/>
            </a:r>
            <a:br>
              <a:rPr lang="tr-TR" altLang="tr-TR" sz="1400" b="1">
                <a:latin typeface="Comic Sans MS" pitchFamily="66" charset="0"/>
              </a:rPr>
            </a:br>
            <a:r>
              <a:rPr lang="tr-TR" altLang="tr-TR" sz="1400" b="1">
                <a:solidFill>
                  <a:srgbClr val="990000"/>
                </a:solidFill>
                <a:latin typeface="Comic Sans MS" pitchFamily="66" charset="0"/>
              </a:rPr>
              <a:t>8)          Her gün kendine, "Bugün, doğduğum gündür." diyebilmelisin.</a:t>
            </a:r>
            <a:r>
              <a:rPr lang="tr-TR" altLang="tr-TR" sz="1400" b="1">
                <a:latin typeface="Comic Sans MS" pitchFamily="66" charset="0"/>
              </a:rPr>
              <a:t/>
            </a:r>
            <a:br>
              <a:rPr lang="tr-TR" altLang="tr-TR" sz="1400" b="1">
                <a:latin typeface="Comic Sans MS" pitchFamily="66" charset="0"/>
              </a:rPr>
            </a:br>
            <a:r>
              <a:rPr lang="tr-TR" altLang="tr-TR" sz="1400" b="1">
                <a:latin typeface="Comic Sans MS" pitchFamily="66" charset="0"/>
              </a:rPr>
              <a:t/>
            </a:r>
            <a:br>
              <a:rPr lang="tr-TR" altLang="tr-TR" sz="1400" b="1">
                <a:latin typeface="Comic Sans MS" pitchFamily="66" charset="0"/>
              </a:rPr>
            </a:br>
            <a:r>
              <a:rPr lang="tr-TR" altLang="tr-TR" sz="1400" b="1">
                <a:latin typeface="Comic Sans MS" pitchFamily="66" charset="0"/>
              </a:rPr>
              <a:t/>
            </a:r>
            <a:br>
              <a:rPr lang="tr-TR" altLang="tr-TR" sz="1400" b="1">
                <a:latin typeface="Comic Sans MS" pitchFamily="66" charset="0"/>
              </a:rPr>
            </a:br>
            <a:endParaRPr lang="tr-TR" altLang="tr-TR" sz="1400" b="1">
              <a:latin typeface="Comic Sans MS" pitchFamily="66"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nodePh="1">
                                  <p:stCondLst>
                                    <p:cond delay="0"/>
                                  </p:stCondLst>
                                  <p:endCondLst>
                                    <p:cond evt="begin" delay="0">
                                      <p:tn val="5"/>
                                    </p:cond>
                                  </p:endCondLst>
                                  <p:childTnLst>
                                    <p:set>
                                      <p:cBhvr>
                                        <p:cTn id="6" dur="1" fill="hold">
                                          <p:stCondLst>
                                            <p:cond delay="0"/>
                                          </p:stCondLst>
                                        </p:cTn>
                                        <p:tgtEl>
                                          <p:spTgt spid="23554"/>
                                        </p:tgtEl>
                                        <p:attrNameLst>
                                          <p:attrName>style.visibility</p:attrName>
                                        </p:attrNameLst>
                                      </p:cBhvr>
                                      <p:to>
                                        <p:strVal val="visible"/>
                                      </p:to>
                                    </p:set>
                                    <p:animEffect transition="in" filter="fade">
                                      <p:cBhvr>
                                        <p:cTn id="7" dur="800" decel="100000"/>
                                        <p:tgtEl>
                                          <p:spTgt spid="23554"/>
                                        </p:tgtEl>
                                      </p:cBhvr>
                                    </p:animEffect>
                                    <p:anim calcmode="lin" valueType="num">
                                      <p:cBhvr>
                                        <p:cTn id="8" dur="800" decel="100000" fill="hold"/>
                                        <p:tgtEl>
                                          <p:spTgt spid="23554"/>
                                        </p:tgtEl>
                                        <p:attrNameLst>
                                          <p:attrName>style.rotation</p:attrName>
                                        </p:attrNameLst>
                                      </p:cBhvr>
                                      <p:tavLst>
                                        <p:tav tm="0">
                                          <p:val>
                                            <p:fltVal val="-90"/>
                                          </p:val>
                                        </p:tav>
                                        <p:tav tm="100000">
                                          <p:val>
                                            <p:fltVal val="0"/>
                                          </p:val>
                                        </p:tav>
                                      </p:tavLst>
                                    </p:anim>
                                    <p:anim calcmode="lin" valueType="num">
                                      <p:cBhvr>
                                        <p:cTn id="9" dur="800" decel="100000" fill="hold"/>
                                        <p:tgtEl>
                                          <p:spTgt spid="23554"/>
                                        </p:tgtEl>
                                        <p:attrNameLst>
                                          <p:attrName>ppt_x</p:attrName>
                                        </p:attrNameLst>
                                      </p:cBhvr>
                                      <p:tavLst>
                                        <p:tav tm="0">
                                          <p:val>
                                            <p:strVal val="#ppt_x+0.4"/>
                                          </p:val>
                                        </p:tav>
                                        <p:tav tm="100000">
                                          <p:val>
                                            <p:strVal val="#ppt_x-0.05"/>
                                          </p:val>
                                        </p:tav>
                                      </p:tavLst>
                                    </p:anim>
                                    <p:anim calcmode="lin" valueType="num">
                                      <p:cBhvr>
                                        <p:cTn id="10" dur="800" decel="100000" fill="hold"/>
                                        <p:tgtEl>
                                          <p:spTgt spid="2355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355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3554"/>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23555">
                                            <p:txEl>
                                              <p:pRg st="0" end="0"/>
                                            </p:txEl>
                                          </p:spTgt>
                                        </p:tgtEl>
                                        <p:attrNameLst>
                                          <p:attrName>style.visibility</p:attrName>
                                        </p:attrNameLst>
                                      </p:cBhvr>
                                      <p:to>
                                        <p:strVal val="visible"/>
                                      </p:to>
                                    </p:set>
                                    <p:animEffect transition="in" filter="fade">
                                      <p:cBhvr>
                                        <p:cTn id="17" dur="1000"/>
                                        <p:tgtEl>
                                          <p:spTgt spid="23555">
                                            <p:txEl>
                                              <p:pRg st="0" end="0"/>
                                            </p:txEl>
                                          </p:spTgt>
                                        </p:tgtEl>
                                      </p:cBhvr>
                                    </p:animEffect>
                                    <p:anim calcmode="lin" valueType="num">
                                      <p:cBhvr>
                                        <p:cTn id="18" dur="1000" fill="hold"/>
                                        <p:tgtEl>
                                          <p:spTgt spid="23555">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2355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23555">
                                            <p:txEl>
                                              <p:pRg st="2" end="2"/>
                                            </p:txEl>
                                          </p:spTgt>
                                        </p:tgtEl>
                                        <p:attrNameLst>
                                          <p:attrName>style.visibility</p:attrName>
                                        </p:attrNameLst>
                                      </p:cBhvr>
                                      <p:to>
                                        <p:strVal val="visible"/>
                                      </p:to>
                                    </p:set>
                                    <p:animEffect transition="in" filter="fade">
                                      <p:cBhvr>
                                        <p:cTn id="24" dur="1000"/>
                                        <p:tgtEl>
                                          <p:spTgt spid="23555">
                                            <p:txEl>
                                              <p:pRg st="2" end="2"/>
                                            </p:txEl>
                                          </p:spTgt>
                                        </p:tgtEl>
                                      </p:cBhvr>
                                    </p:animEffect>
                                    <p:anim calcmode="lin" valueType="num">
                                      <p:cBhvr>
                                        <p:cTn id="25" dur="1000" fill="hold"/>
                                        <p:tgtEl>
                                          <p:spTgt spid="23555">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355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P spid="2355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endParaRPr lang="tr-TR" altLang="tr-TR"/>
          </a:p>
        </p:txBody>
      </p:sp>
      <p:sp>
        <p:nvSpPr>
          <p:cNvPr id="24579" name="Rectangle 3"/>
          <p:cNvSpPr>
            <a:spLocks noGrp="1" noChangeArrowheads="1"/>
          </p:cNvSpPr>
          <p:nvPr>
            <p:ph type="body" idx="1"/>
          </p:nvPr>
        </p:nvSpPr>
        <p:spPr/>
        <p:txBody>
          <a:bodyPr/>
          <a:lstStyle/>
          <a:p>
            <a:pPr>
              <a:lnSpc>
                <a:spcPct val="80000"/>
              </a:lnSpc>
              <a:buFont typeface="Wingdings" pitchFamily="2" charset="2"/>
              <a:buNone/>
            </a:pPr>
            <a:r>
              <a:rPr lang="tr-TR" altLang="tr-TR" sz="1000"/>
              <a:t>.     </a:t>
            </a:r>
            <a:r>
              <a:rPr lang="tr-TR" altLang="tr-TR" sz="1400" b="1"/>
              <a:t> </a:t>
            </a:r>
            <a:r>
              <a:rPr lang="tr-TR" altLang="tr-TR" sz="1400" b="1">
                <a:solidFill>
                  <a:srgbClr val="990000"/>
                </a:solidFill>
              </a:rPr>
              <a:t>  (I) Karacaoğlan'ın şiirleri, Tanrı'dan çok insana dönük şiirlerdir. (II) Anadolu'nun İslamiyet'i tanımaya çalıştığı dönemde Karacaoğlan farklı bir çizgide yürümüştür. (III) O, tekke edebiyatı ve tasavvuf felsefesinin dışında kalıp âşık tarzına bağlı bir ozan olmuştur. (IV) Dini konuları işlememesi, onun dinden uzak bir insan olduğunu göstermez. (V) O, sanatını insana yöneltmiş, sazına öyle vurmuştur.</a:t>
            </a:r>
            <a:br>
              <a:rPr lang="tr-TR" altLang="tr-TR" sz="1400" b="1">
                <a:solidFill>
                  <a:srgbClr val="990000"/>
                </a:solidFill>
              </a:rPr>
            </a:br>
            <a:r>
              <a:rPr lang="tr-TR" altLang="tr-TR" sz="1400" b="1"/>
              <a:t/>
            </a:r>
            <a:br>
              <a:rPr lang="tr-TR" altLang="tr-TR" sz="1400" b="1"/>
            </a:br>
            <a:r>
              <a:rPr lang="tr-TR" altLang="tr-TR" sz="1400" b="1"/>
              <a:t>Yukarıdaki parça için aşağıda verilen bilgiler doğruysa ayraç içine "D", yanlışsa "Y" yazınız.</a:t>
            </a:r>
            <a:br>
              <a:rPr lang="tr-TR" altLang="tr-TR" sz="1400" b="1"/>
            </a:br>
            <a:r>
              <a:rPr lang="tr-TR" altLang="tr-TR" sz="1400" b="1"/>
              <a:t/>
            </a:r>
            <a:br>
              <a:rPr lang="tr-TR" altLang="tr-TR" sz="1400" b="1"/>
            </a:br>
            <a:r>
              <a:rPr lang="tr-TR" altLang="tr-TR" sz="1000"/>
              <a:t>1)          I. cümle kurallı bir isim cümlesidir. ( )</a:t>
            </a:r>
            <a:br>
              <a:rPr lang="tr-TR" altLang="tr-TR" sz="1000"/>
            </a:br>
            <a:r>
              <a:rPr lang="tr-TR" altLang="tr-TR" sz="1000"/>
              <a:t/>
            </a:r>
            <a:br>
              <a:rPr lang="tr-TR" altLang="tr-TR" sz="1000"/>
            </a:br>
            <a:r>
              <a:rPr lang="tr-TR" altLang="tr-TR" sz="1000"/>
              <a:t>2)          I. cümle yapısına göre sıralı cümledir. ( )</a:t>
            </a:r>
            <a:br>
              <a:rPr lang="tr-TR" altLang="tr-TR" sz="1000"/>
            </a:br>
            <a:r>
              <a:rPr lang="tr-TR" altLang="tr-TR" sz="1000"/>
              <a:t/>
            </a:r>
            <a:br>
              <a:rPr lang="tr-TR" altLang="tr-TR" sz="1000"/>
            </a:br>
            <a:r>
              <a:rPr lang="tr-TR" altLang="tr-TR" sz="1000"/>
              <a:t>3)          II. cümlede yan cümlecik temel cümlenin zarf tümleci görevindedir. ( )</a:t>
            </a:r>
            <a:br>
              <a:rPr lang="tr-TR" altLang="tr-TR" sz="1000"/>
            </a:br>
            <a:r>
              <a:rPr lang="tr-TR" altLang="tr-TR" sz="1000"/>
              <a:t/>
            </a:r>
            <a:br>
              <a:rPr lang="tr-TR" altLang="tr-TR" sz="1000"/>
            </a:br>
            <a:r>
              <a:rPr lang="tr-TR" altLang="tr-TR" sz="1000"/>
              <a:t>4)          II. cümle anlamına göre olumlu bir eylem cümlesidir. ( )</a:t>
            </a:r>
            <a:br>
              <a:rPr lang="tr-TR" altLang="tr-TR" sz="1000"/>
            </a:br>
            <a:r>
              <a:rPr lang="tr-TR" altLang="tr-TR" sz="1000"/>
              <a:t/>
            </a:r>
            <a:br>
              <a:rPr lang="tr-TR" altLang="tr-TR" sz="1000"/>
            </a:br>
            <a:r>
              <a:rPr lang="tr-TR" altLang="tr-TR" sz="1000"/>
              <a:t>5)          III. cümlede birden fazla yan cümlecik vardır. ( )</a:t>
            </a:r>
            <a:br>
              <a:rPr lang="tr-TR" altLang="tr-TR" sz="1000"/>
            </a:br>
            <a:r>
              <a:rPr lang="tr-TR" altLang="tr-TR" sz="1000"/>
              <a:t/>
            </a:r>
            <a:br>
              <a:rPr lang="tr-TR" altLang="tr-TR" sz="1000"/>
            </a:br>
            <a:r>
              <a:rPr lang="tr-TR" altLang="tr-TR" sz="1000"/>
              <a:t>6)          III. cümle kurallı bir eylem cümlesidir. ( )</a:t>
            </a:r>
            <a:br>
              <a:rPr lang="tr-TR" altLang="tr-TR" sz="1000"/>
            </a:br>
            <a:r>
              <a:rPr lang="tr-TR" altLang="tr-TR" sz="1000"/>
              <a:t/>
            </a:r>
            <a:br>
              <a:rPr lang="tr-TR" altLang="tr-TR" sz="1000"/>
            </a:br>
            <a:r>
              <a:rPr lang="tr-TR" altLang="tr-TR" sz="1000"/>
              <a:t>7)          IV. cümlenin yan cümleciği özne görevindedir. ( )</a:t>
            </a:r>
            <a:br>
              <a:rPr lang="tr-TR" altLang="tr-TR" sz="1000"/>
            </a:br>
            <a:r>
              <a:rPr lang="tr-TR" altLang="tr-TR" sz="1000"/>
              <a:t/>
            </a:r>
            <a:br>
              <a:rPr lang="tr-TR" altLang="tr-TR" sz="1000"/>
            </a:br>
            <a:r>
              <a:rPr lang="tr-TR" altLang="tr-TR" sz="1000"/>
              <a:t>8)          V. cümle sıralı bir cümledir. ( )</a:t>
            </a:r>
            <a:br>
              <a:rPr lang="tr-TR" altLang="tr-TR" sz="1000"/>
            </a:br>
            <a:r>
              <a:rPr lang="tr-TR" altLang="tr-TR" sz="1000"/>
              <a:t/>
            </a:r>
            <a:br>
              <a:rPr lang="tr-TR" altLang="tr-TR" sz="1000"/>
            </a:br>
            <a:r>
              <a:rPr lang="tr-TR" altLang="tr-TR" sz="1000"/>
              <a:t>9)         Bütün cümleler anlamına göre olumludur. ( ) </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endParaRPr lang="tr-TR" altLang="tr-TR"/>
          </a:p>
        </p:txBody>
      </p:sp>
      <p:sp>
        <p:nvSpPr>
          <p:cNvPr id="109571" name="Rectangle 3"/>
          <p:cNvSpPr>
            <a:spLocks noGrp="1" noChangeArrowheads="1"/>
          </p:cNvSpPr>
          <p:nvPr>
            <p:ph type="body" idx="1"/>
          </p:nvPr>
        </p:nvSpPr>
        <p:spPr/>
        <p:txBody>
          <a:bodyPr/>
          <a:lstStyle/>
          <a:p>
            <a:pPr>
              <a:lnSpc>
                <a:spcPct val="90000"/>
              </a:lnSpc>
              <a:buFont typeface="Wingdings" pitchFamily="2" charset="2"/>
              <a:buNone/>
            </a:pPr>
            <a:r>
              <a:rPr lang="tr-TR" altLang="tr-TR" sz="2400" b="1">
                <a:latin typeface="Comic Sans MS" pitchFamily="66" charset="0"/>
              </a:rPr>
              <a:t>Aşağıdakilerden hangisinde dizeler basit cümle oluşturmaktadır?</a:t>
            </a:r>
          </a:p>
          <a:p>
            <a:pPr>
              <a:lnSpc>
                <a:spcPct val="90000"/>
              </a:lnSpc>
              <a:buFont typeface="Wingdings" pitchFamily="2" charset="2"/>
              <a:buNone/>
            </a:pPr>
            <a:endParaRPr lang="tr-TR" altLang="tr-TR" sz="2400" b="1">
              <a:latin typeface="Comic Sans MS" pitchFamily="66" charset="0"/>
            </a:endParaRPr>
          </a:p>
          <a:p>
            <a:pPr>
              <a:lnSpc>
                <a:spcPct val="90000"/>
              </a:lnSpc>
              <a:buFont typeface="Wingdings" pitchFamily="2" charset="2"/>
              <a:buNone/>
            </a:pPr>
            <a:r>
              <a:rPr lang="tr-TR" altLang="tr-TR" sz="2400"/>
              <a:t>A)  </a:t>
            </a:r>
            <a:r>
              <a:rPr lang="tr-TR" altLang="tr-TR" sz="2400">
                <a:solidFill>
                  <a:srgbClr val="990000"/>
                </a:solidFill>
                <a:latin typeface="Arial Unicode MS" pitchFamily="34" charset="-128"/>
              </a:rPr>
              <a:t>Mustafa Kemal barış olmuş </a:t>
            </a:r>
          </a:p>
          <a:p>
            <a:pPr>
              <a:lnSpc>
                <a:spcPct val="90000"/>
              </a:lnSpc>
              <a:buFont typeface="Wingdings" pitchFamily="2" charset="2"/>
              <a:buNone/>
            </a:pPr>
            <a:r>
              <a:rPr lang="tr-TR" altLang="tr-TR" sz="2400">
                <a:solidFill>
                  <a:srgbClr val="990000"/>
                </a:solidFill>
                <a:latin typeface="Arial Unicode MS" pitchFamily="34" charset="-128"/>
              </a:rPr>
              <a:t>	  Gürül gürül akan ırmaklarda</a:t>
            </a:r>
            <a:r>
              <a:rPr lang="tr-TR" altLang="tr-TR" sz="2400">
                <a:solidFill>
                  <a:srgbClr val="990000"/>
                </a:solidFill>
              </a:rPr>
              <a:t> </a:t>
            </a:r>
          </a:p>
          <a:p>
            <a:pPr>
              <a:lnSpc>
                <a:spcPct val="90000"/>
              </a:lnSpc>
              <a:buFont typeface="Wingdings" pitchFamily="2" charset="2"/>
              <a:buNone/>
            </a:pPr>
            <a:r>
              <a:rPr lang="tr-TR" altLang="tr-TR" sz="2400"/>
              <a:t>B)	 </a:t>
            </a:r>
            <a:r>
              <a:rPr lang="tr-TR" altLang="tr-TR" sz="2400">
                <a:latin typeface="Arial Unicode MS" pitchFamily="34" charset="-128"/>
              </a:rPr>
              <a:t>Mustafa Kemal özgürlük olmuş </a:t>
            </a:r>
          </a:p>
          <a:p>
            <a:pPr>
              <a:lnSpc>
                <a:spcPct val="90000"/>
              </a:lnSpc>
              <a:buFont typeface="Wingdings" pitchFamily="2" charset="2"/>
              <a:buNone/>
            </a:pPr>
            <a:r>
              <a:rPr lang="tr-TR" altLang="tr-TR" sz="2400">
                <a:latin typeface="Arial Unicode MS" pitchFamily="34" charset="-128"/>
              </a:rPr>
              <a:t>	 Özgürlük diye çarpan yüreklerde</a:t>
            </a:r>
            <a:r>
              <a:rPr lang="tr-TR" altLang="tr-TR" sz="2400"/>
              <a:t> </a:t>
            </a:r>
          </a:p>
          <a:p>
            <a:pPr>
              <a:lnSpc>
                <a:spcPct val="90000"/>
              </a:lnSpc>
              <a:buFont typeface="Wingdings" pitchFamily="2" charset="2"/>
              <a:buNone/>
            </a:pPr>
            <a:r>
              <a:rPr lang="tr-TR" altLang="tr-TR" sz="2400"/>
              <a:t>C)	 </a:t>
            </a:r>
            <a:r>
              <a:rPr lang="tr-TR" altLang="tr-TR" sz="2400">
                <a:solidFill>
                  <a:srgbClr val="990000"/>
                </a:solidFill>
                <a:latin typeface="Arial Unicode MS" pitchFamily="34" charset="-128"/>
              </a:rPr>
              <a:t>Mustafa Kemal bereket olmuş </a:t>
            </a:r>
          </a:p>
          <a:p>
            <a:pPr>
              <a:lnSpc>
                <a:spcPct val="90000"/>
              </a:lnSpc>
              <a:buFont typeface="Wingdings" pitchFamily="2" charset="2"/>
              <a:buNone/>
            </a:pPr>
            <a:r>
              <a:rPr lang="tr-TR" altLang="tr-TR" sz="2400">
                <a:solidFill>
                  <a:srgbClr val="990000"/>
                </a:solidFill>
                <a:latin typeface="Arial Unicode MS" pitchFamily="34" charset="-128"/>
              </a:rPr>
              <a:t>	 Uzanıp giden bu topraklarda</a:t>
            </a:r>
          </a:p>
          <a:p>
            <a:pPr>
              <a:lnSpc>
                <a:spcPct val="90000"/>
              </a:lnSpc>
              <a:buFont typeface="Wingdings" pitchFamily="2" charset="2"/>
              <a:buNone/>
            </a:pPr>
            <a:r>
              <a:rPr lang="tr-TR" altLang="tr-TR" sz="2400"/>
              <a:t>D)	 </a:t>
            </a:r>
            <a:r>
              <a:rPr lang="tr-TR" altLang="tr-TR" sz="2400">
                <a:latin typeface="Arial Unicode MS" pitchFamily="34" charset="-128"/>
              </a:rPr>
              <a:t>Mustafa Kemal türkü olmuş, inanmış</a:t>
            </a:r>
            <a:r>
              <a:rPr lang="tr-TR" altLang="tr-TR" sz="2400"/>
              <a:t> </a:t>
            </a:r>
          </a:p>
          <a:p>
            <a:pPr>
              <a:lnSpc>
                <a:spcPct val="90000"/>
              </a:lnSpc>
              <a:buFont typeface="Wingdings" pitchFamily="2" charset="2"/>
              <a:buNone/>
            </a:pPr>
            <a:r>
              <a:rPr lang="tr-TR" altLang="tr-TR" sz="2400"/>
              <a:t>E)  </a:t>
            </a:r>
            <a:r>
              <a:rPr lang="tr-TR" altLang="tr-TR" sz="2400">
                <a:solidFill>
                  <a:srgbClr val="990000"/>
                </a:solidFill>
                <a:latin typeface="Arial Unicode MS" pitchFamily="34" charset="-128"/>
              </a:rPr>
              <a:t>Mustafa Kemal ülkü olmuş</a:t>
            </a:r>
            <a:r>
              <a:rPr lang="tr-TR" altLang="tr-TR" sz="2400"/>
              <a:t> </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endParaRPr lang="tr-TR" altLang="tr-TR"/>
          </a:p>
        </p:txBody>
      </p:sp>
      <p:sp>
        <p:nvSpPr>
          <p:cNvPr id="110595" name="Rectangle 3"/>
          <p:cNvSpPr>
            <a:spLocks noGrp="1" noChangeArrowheads="1"/>
          </p:cNvSpPr>
          <p:nvPr>
            <p:ph type="body" idx="1"/>
          </p:nvPr>
        </p:nvSpPr>
        <p:spPr/>
        <p:txBody>
          <a:bodyPr/>
          <a:lstStyle/>
          <a:p>
            <a:pPr>
              <a:lnSpc>
                <a:spcPct val="80000"/>
              </a:lnSpc>
              <a:buFont typeface="Wingdings" pitchFamily="2" charset="2"/>
              <a:buNone/>
            </a:pPr>
            <a:r>
              <a:rPr lang="tr-TR" altLang="tr-TR" sz="2400" b="1"/>
              <a:t>	Aşağıdaki cümlelerden hangisi bir isim cümlesi </a:t>
            </a:r>
            <a:r>
              <a:rPr lang="tr-TR" altLang="tr-TR" sz="2400" b="1" u="sng"/>
              <a:t>değildir?</a:t>
            </a:r>
            <a:r>
              <a:rPr lang="tr-TR" altLang="tr-TR" sz="2400" b="1"/>
              <a:t> </a:t>
            </a:r>
          </a:p>
          <a:p>
            <a:pPr>
              <a:lnSpc>
                <a:spcPct val="80000"/>
              </a:lnSpc>
              <a:buFont typeface="Wingdings" pitchFamily="2" charset="2"/>
              <a:buNone/>
            </a:pPr>
            <a:r>
              <a:rPr lang="tr-TR" altLang="tr-TR" sz="2400" b="1"/>
              <a:t> </a:t>
            </a:r>
          </a:p>
          <a:p>
            <a:pPr>
              <a:lnSpc>
                <a:spcPct val="80000"/>
              </a:lnSpc>
              <a:buFont typeface="Wingdings" pitchFamily="2" charset="2"/>
              <a:buNone/>
            </a:pPr>
            <a:r>
              <a:rPr lang="tr-TR" altLang="tr-TR" sz="2400"/>
              <a:t>A)	Mahallenin düzenini, komşuluğu bozan hep Hasan’dı.</a:t>
            </a:r>
          </a:p>
          <a:p>
            <a:pPr>
              <a:lnSpc>
                <a:spcPct val="80000"/>
              </a:lnSpc>
              <a:buFont typeface="Wingdings" pitchFamily="2" charset="2"/>
              <a:buNone/>
            </a:pPr>
            <a:r>
              <a:rPr lang="tr-TR" altLang="tr-TR" sz="2400">
                <a:solidFill>
                  <a:srgbClr val="990000"/>
                </a:solidFill>
              </a:rPr>
              <a:t>B)	Adamın pantolonu ütüsüz, ayakkabıları boyasızdı.</a:t>
            </a:r>
          </a:p>
          <a:p>
            <a:pPr>
              <a:lnSpc>
                <a:spcPct val="80000"/>
              </a:lnSpc>
              <a:buFont typeface="Wingdings" pitchFamily="2" charset="2"/>
              <a:buNone/>
            </a:pPr>
            <a:r>
              <a:rPr lang="tr-TR" altLang="tr-TR" sz="2400"/>
              <a:t>C)	Akşamın tatlı ama ağırbaşlı saatleri daha pek uzaktadır.</a:t>
            </a:r>
          </a:p>
          <a:p>
            <a:pPr>
              <a:lnSpc>
                <a:spcPct val="80000"/>
              </a:lnSpc>
              <a:buFont typeface="Wingdings" pitchFamily="2" charset="2"/>
              <a:buNone/>
            </a:pPr>
            <a:r>
              <a:rPr lang="tr-TR" altLang="tr-TR" sz="2400">
                <a:solidFill>
                  <a:srgbClr val="990000"/>
                </a:solidFill>
              </a:rPr>
              <a:t>D)	Karşı mahalleye gitmedim hiç o yıllarda çocuktum diye.</a:t>
            </a:r>
          </a:p>
          <a:p>
            <a:pPr>
              <a:lnSpc>
                <a:spcPct val="80000"/>
              </a:lnSpc>
              <a:buFont typeface="Wingdings" pitchFamily="2" charset="2"/>
              <a:buNone/>
            </a:pPr>
            <a:r>
              <a:rPr lang="tr-TR" altLang="tr-TR" sz="2400"/>
              <a:t>E)	Batı yaşantısının anlatılacak en kısa tarifi budur.</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endParaRPr lang="tr-TR" altLang="tr-TR"/>
          </a:p>
        </p:txBody>
      </p:sp>
      <p:sp>
        <p:nvSpPr>
          <p:cNvPr id="111619" name="Rectangle 3"/>
          <p:cNvSpPr>
            <a:spLocks noGrp="1" noChangeArrowheads="1"/>
          </p:cNvSpPr>
          <p:nvPr>
            <p:ph type="body" idx="1"/>
          </p:nvPr>
        </p:nvSpPr>
        <p:spPr/>
        <p:txBody>
          <a:bodyPr/>
          <a:lstStyle/>
          <a:p>
            <a:pPr>
              <a:lnSpc>
                <a:spcPct val="80000"/>
              </a:lnSpc>
              <a:buFont typeface="Wingdings" pitchFamily="2" charset="2"/>
              <a:buNone/>
            </a:pPr>
            <a:r>
              <a:rPr lang="tr-TR" altLang="tr-TR" sz="2400" b="1"/>
              <a:t>	Aşağıdakilerden hangisi bağımsız sıralı bir cümledir?</a:t>
            </a:r>
          </a:p>
          <a:p>
            <a:pPr>
              <a:lnSpc>
                <a:spcPct val="80000"/>
              </a:lnSpc>
              <a:buFont typeface="Wingdings" pitchFamily="2" charset="2"/>
              <a:buNone/>
            </a:pPr>
            <a:r>
              <a:rPr lang="tr-TR" altLang="tr-TR" sz="2400" b="1"/>
              <a:t> </a:t>
            </a:r>
            <a:endParaRPr lang="tr-TR" altLang="tr-TR" sz="2400"/>
          </a:p>
          <a:p>
            <a:pPr>
              <a:lnSpc>
                <a:spcPct val="80000"/>
              </a:lnSpc>
              <a:buFont typeface="Wingdings" pitchFamily="2" charset="2"/>
              <a:buNone/>
            </a:pPr>
            <a:r>
              <a:rPr lang="tr-TR" altLang="tr-TR" sz="2400">
                <a:solidFill>
                  <a:srgbClr val="000066"/>
                </a:solidFill>
              </a:rPr>
              <a:t>A)	Mağaza sahibi konuşuyor, müşteri onu sinirli sinirli dinliyordu.</a:t>
            </a:r>
          </a:p>
          <a:p>
            <a:pPr>
              <a:lnSpc>
                <a:spcPct val="80000"/>
              </a:lnSpc>
              <a:buFont typeface="Wingdings" pitchFamily="2" charset="2"/>
              <a:buNone/>
            </a:pPr>
            <a:r>
              <a:rPr lang="tr-TR" altLang="tr-TR" sz="2400"/>
              <a:t>B)	Gazete okuyan ihtiyar, gazetesini bıraktı, söze karıştı.</a:t>
            </a:r>
          </a:p>
          <a:p>
            <a:pPr>
              <a:lnSpc>
                <a:spcPct val="80000"/>
              </a:lnSpc>
              <a:buFont typeface="Wingdings" pitchFamily="2" charset="2"/>
              <a:buNone/>
            </a:pPr>
            <a:r>
              <a:rPr lang="tr-TR" altLang="tr-TR" sz="2400">
                <a:solidFill>
                  <a:srgbClr val="000066"/>
                </a:solidFill>
              </a:rPr>
              <a:t>C)	Adam ellerini ceplerine koydu, kayıtsızca uzaklaştı.</a:t>
            </a:r>
          </a:p>
          <a:p>
            <a:pPr>
              <a:lnSpc>
                <a:spcPct val="80000"/>
              </a:lnSpc>
              <a:buFont typeface="Wingdings" pitchFamily="2" charset="2"/>
              <a:buNone/>
            </a:pPr>
            <a:r>
              <a:rPr lang="tr-TR" altLang="tr-TR" sz="2400"/>
              <a:t>D)	Önemli belgeleri bir zarfa koydu, çekmeceye yerleştirdi.</a:t>
            </a:r>
          </a:p>
          <a:p>
            <a:pPr>
              <a:lnSpc>
                <a:spcPct val="80000"/>
              </a:lnSpc>
              <a:buFont typeface="Wingdings" pitchFamily="2" charset="2"/>
              <a:buNone/>
            </a:pPr>
            <a:r>
              <a:rPr lang="tr-TR" altLang="tr-TR" sz="2400">
                <a:solidFill>
                  <a:srgbClr val="000066"/>
                </a:solidFill>
              </a:rPr>
              <a:t>E)	Merdiven basamaklarını ikişer ikişer çıktı, kapı ziline bastı.</a:t>
            </a:r>
          </a:p>
          <a:p>
            <a:pPr>
              <a:lnSpc>
                <a:spcPct val="80000"/>
              </a:lnSpc>
            </a:pPr>
            <a:endParaRPr lang="tr-TR" altLang="tr-TR" sz="2400">
              <a:solidFill>
                <a:srgbClr val="000066"/>
              </a:solidFill>
            </a:endParaRPr>
          </a:p>
          <a:p>
            <a:pPr>
              <a:lnSpc>
                <a:spcPct val="80000"/>
              </a:lnSpc>
            </a:pPr>
            <a:endParaRPr lang="tr-TR" altLang="tr-TR" sz="2400"/>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endParaRPr lang="tr-TR" altLang="tr-TR"/>
          </a:p>
        </p:txBody>
      </p:sp>
      <p:sp>
        <p:nvSpPr>
          <p:cNvPr id="112643" name="Rectangle 3"/>
          <p:cNvSpPr>
            <a:spLocks noGrp="1" noChangeArrowheads="1"/>
          </p:cNvSpPr>
          <p:nvPr>
            <p:ph type="body" idx="1"/>
          </p:nvPr>
        </p:nvSpPr>
        <p:spPr/>
        <p:txBody>
          <a:bodyPr/>
          <a:lstStyle/>
          <a:p>
            <a:pPr>
              <a:lnSpc>
                <a:spcPct val="80000"/>
              </a:lnSpc>
              <a:buFont typeface="Wingdings" pitchFamily="2" charset="2"/>
              <a:buNone/>
            </a:pPr>
            <a:r>
              <a:rPr lang="tr-TR" altLang="tr-TR" sz="2400"/>
              <a:t>	</a:t>
            </a:r>
            <a:r>
              <a:rPr lang="tr-TR" altLang="tr-TR" sz="2400" i="1">
                <a:latin typeface="Times New Roman" pitchFamily="18" charset="0"/>
              </a:rPr>
              <a:t>“Şairin kullandığı sözcüklerde her insan için çeşitli anlamlar vardır; herkes beğendiğini seçer.”</a:t>
            </a:r>
          </a:p>
          <a:p>
            <a:pPr>
              <a:lnSpc>
                <a:spcPct val="80000"/>
              </a:lnSpc>
              <a:buFont typeface="Wingdings" pitchFamily="2" charset="2"/>
              <a:buNone/>
            </a:pPr>
            <a:r>
              <a:rPr lang="tr-TR" altLang="tr-TR" sz="2400"/>
              <a:t> </a:t>
            </a:r>
            <a:endParaRPr lang="tr-TR" altLang="tr-TR" sz="2400" b="1"/>
          </a:p>
          <a:p>
            <a:pPr>
              <a:lnSpc>
                <a:spcPct val="80000"/>
              </a:lnSpc>
              <a:buFont typeface="Wingdings" pitchFamily="2" charset="2"/>
              <a:buNone/>
            </a:pPr>
            <a:r>
              <a:rPr lang="tr-TR" altLang="tr-TR" sz="2400" b="1"/>
              <a:t>	Bu cümleyle ilgili olarak aşağıdakilerden hangisi </a:t>
            </a:r>
            <a:r>
              <a:rPr lang="tr-TR" altLang="tr-TR" sz="2400" b="1" u="sng"/>
              <a:t>söylenemez</a:t>
            </a:r>
            <a:r>
              <a:rPr lang="tr-TR" altLang="tr-TR" sz="2400" b="1"/>
              <a:t>?</a:t>
            </a:r>
          </a:p>
          <a:p>
            <a:pPr>
              <a:lnSpc>
                <a:spcPct val="80000"/>
              </a:lnSpc>
              <a:buFont typeface="Wingdings" pitchFamily="2" charset="2"/>
              <a:buNone/>
            </a:pPr>
            <a:r>
              <a:rPr lang="tr-TR" altLang="tr-TR" sz="2400" b="1"/>
              <a:t> </a:t>
            </a:r>
            <a:endParaRPr lang="tr-TR" altLang="tr-TR" sz="2400"/>
          </a:p>
          <a:p>
            <a:pPr>
              <a:lnSpc>
                <a:spcPct val="80000"/>
              </a:lnSpc>
              <a:buFont typeface="Wingdings" pitchFamily="2" charset="2"/>
              <a:buNone/>
            </a:pPr>
            <a:r>
              <a:rPr lang="tr-TR" altLang="tr-TR" sz="2400">
                <a:solidFill>
                  <a:srgbClr val="000066"/>
                </a:solidFill>
              </a:rPr>
              <a:t>A)	Sıralı cümledir.</a:t>
            </a:r>
          </a:p>
          <a:p>
            <a:pPr>
              <a:lnSpc>
                <a:spcPct val="80000"/>
              </a:lnSpc>
              <a:buFont typeface="Wingdings" pitchFamily="2" charset="2"/>
              <a:buNone/>
            </a:pPr>
            <a:r>
              <a:rPr lang="tr-TR" altLang="tr-TR" sz="2400"/>
              <a:t>B)	Öğe ortaklığı söz konusudur.</a:t>
            </a:r>
          </a:p>
          <a:p>
            <a:pPr>
              <a:lnSpc>
                <a:spcPct val="80000"/>
              </a:lnSpc>
              <a:buFont typeface="Wingdings" pitchFamily="2" charset="2"/>
              <a:buNone/>
            </a:pPr>
            <a:r>
              <a:rPr lang="tr-TR" altLang="tr-TR" sz="2400">
                <a:solidFill>
                  <a:srgbClr val="000066"/>
                </a:solidFill>
              </a:rPr>
              <a:t>C)	Birinci cümlenin yüklemi isimdir.</a:t>
            </a:r>
          </a:p>
          <a:p>
            <a:pPr>
              <a:lnSpc>
                <a:spcPct val="80000"/>
              </a:lnSpc>
              <a:buFont typeface="Wingdings" pitchFamily="2" charset="2"/>
              <a:buNone/>
            </a:pPr>
            <a:r>
              <a:rPr lang="tr-TR" altLang="tr-TR" sz="2400"/>
              <a:t>D)	İkinci cümle özne, nesne ve yüklemden oluşmuştur.</a:t>
            </a:r>
          </a:p>
          <a:p>
            <a:pPr>
              <a:lnSpc>
                <a:spcPct val="80000"/>
              </a:lnSpc>
              <a:buFont typeface="Wingdings" pitchFamily="2" charset="2"/>
              <a:buNone/>
            </a:pPr>
            <a:r>
              <a:rPr lang="tr-TR" altLang="tr-TR" sz="2400">
                <a:solidFill>
                  <a:srgbClr val="000066"/>
                </a:solidFill>
              </a:rPr>
              <a:t>E)	İki cümlede kurallıdır.</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endParaRPr lang="tr-TR" altLang="tr-TR"/>
          </a:p>
        </p:txBody>
      </p:sp>
      <p:sp>
        <p:nvSpPr>
          <p:cNvPr id="6147" name="Rectangle 3"/>
          <p:cNvSpPr>
            <a:spLocks noGrp="1" noChangeArrowheads="1"/>
          </p:cNvSpPr>
          <p:nvPr>
            <p:ph type="body" idx="1"/>
          </p:nvPr>
        </p:nvSpPr>
        <p:spPr/>
        <p:txBody>
          <a:bodyPr/>
          <a:lstStyle/>
          <a:p>
            <a:pPr>
              <a:lnSpc>
                <a:spcPct val="90000"/>
              </a:lnSpc>
              <a:buFont typeface="Wingdings" pitchFamily="2" charset="2"/>
              <a:buNone/>
            </a:pPr>
            <a:r>
              <a:rPr lang="tr-TR" altLang="tr-TR" sz="2400"/>
              <a:t>	 </a:t>
            </a:r>
            <a:r>
              <a:rPr lang="tr-TR" altLang="tr-TR" sz="2400" b="1">
                <a:solidFill>
                  <a:schemeClr val="folHlink"/>
                </a:solidFill>
              </a:rPr>
              <a:t>2) Bileşik Cümle:</a:t>
            </a:r>
            <a:r>
              <a:rPr lang="tr-TR" altLang="tr-TR" sz="2400" b="1"/>
              <a:t> </a:t>
            </a:r>
            <a:r>
              <a:rPr lang="tr-TR" altLang="tr-TR" sz="2400">
                <a:latin typeface="Times New Roman" pitchFamily="18" charset="0"/>
              </a:rPr>
              <a:t>Tek bir yüklemi olan ve içinde birden fazla yargının bulunduğu cümlelerdir. Bu yapıdaki cümlelerde esas yargıyı üzerinde bulunduran bir </a:t>
            </a:r>
            <a:r>
              <a:rPr lang="tr-TR" altLang="tr-TR" sz="2400" u="sng">
                <a:latin typeface="Times New Roman" pitchFamily="18" charset="0"/>
              </a:rPr>
              <a:t>temel cümle</a:t>
            </a:r>
            <a:r>
              <a:rPr lang="tr-TR" altLang="tr-TR" sz="2400">
                <a:latin typeface="Times New Roman" pitchFamily="18" charset="0"/>
              </a:rPr>
              <a:t> ve bu temel cümleyi çeşitli yönlerden tamamlayan </a:t>
            </a:r>
            <a:r>
              <a:rPr lang="tr-TR" altLang="tr-TR" sz="2400" u="sng">
                <a:latin typeface="Times New Roman" pitchFamily="18" charset="0"/>
              </a:rPr>
              <a:t>yan cümleler</a:t>
            </a:r>
            <a:r>
              <a:rPr lang="tr-TR" altLang="tr-TR" sz="2400">
                <a:latin typeface="Times New Roman" pitchFamily="18" charset="0"/>
              </a:rPr>
              <a:t> bulunur. </a:t>
            </a:r>
          </a:p>
          <a:p>
            <a:pPr>
              <a:lnSpc>
                <a:spcPct val="90000"/>
              </a:lnSpc>
              <a:buFont typeface="Wingdings" pitchFamily="2" charset="2"/>
              <a:buNone/>
            </a:pPr>
            <a:endParaRPr lang="tr-TR" altLang="tr-TR" sz="2400">
              <a:latin typeface="Times New Roman" pitchFamily="18" charset="0"/>
            </a:endParaRPr>
          </a:p>
          <a:p>
            <a:pPr>
              <a:lnSpc>
                <a:spcPct val="90000"/>
              </a:lnSpc>
              <a:buFont typeface="Wingdings" pitchFamily="2" charset="2"/>
              <a:buNone/>
            </a:pPr>
            <a:r>
              <a:rPr lang="tr-TR" altLang="tr-TR" sz="2400" b="1">
                <a:solidFill>
                  <a:schemeClr val="tx2"/>
                </a:solidFill>
              </a:rPr>
              <a:t>	</a:t>
            </a:r>
            <a:r>
              <a:rPr lang="tr-TR" altLang="tr-TR" sz="2400" b="1">
                <a:solidFill>
                  <a:schemeClr val="tx2"/>
                </a:solidFill>
                <a:latin typeface="Aharoni" pitchFamily="2" charset="-79"/>
              </a:rPr>
              <a:t>Temel Cümle:</a:t>
            </a:r>
            <a:r>
              <a:rPr lang="tr-TR" altLang="tr-TR" sz="2400" b="1"/>
              <a:t> </a:t>
            </a:r>
            <a:r>
              <a:rPr lang="tr-TR" altLang="tr-TR" sz="2400"/>
              <a:t>Bir cümlenin yüklemi temel cümledir. Cümlenin bildirmek istediği asıl yargı da bu cümleyle verilir. Diğer öğeler temel cümleyi açıklayan tamamlayıcı öğelerdir. </a:t>
            </a:r>
            <a:endParaRPr lang="tr-TR" altLang="tr-TR" sz="2400" b="1"/>
          </a:p>
          <a:p>
            <a:pPr>
              <a:lnSpc>
                <a:spcPct val="90000"/>
              </a:lnSpc>
              <a:buFont typeface="Wingdings" pitchFamily="2" charset="2"/>
              <a:buNone/>
            </a:pPr>
            <a:r>
              <a:rPr lang="tr-TR" altLang="tr-TR" sz="2400" b="1"/>
              <a:t>	</a:t>
            </a:r>
            <a:r>
              <a:rPr lang="tr-TR" altLang="tr-TR" sz="2400" b="1" u="sng"/>
              <a:t>Örnek:</a:t>
            </a:r>
            <a:r>
              <a:rPr lang="tr-TR" altLang="tr-TR" sz="2400" b="1"/>
              <a:t> </a:t>
            </a:r>
            <a:r>
              <a:rPr lang="tr-TR" altLang="tr-TR" sz="2400"/>
              <a:t> “Akşama geleceğim.” cümlesinde “geleceğim” yüklemi temel öğe, “akşama” sözü de onun tamamlayıcı öğesidir. </a:t>
            </a:r>
          </a:p>
          <a:p>
            <a:pPr>
              <a:lnSpc>
                <a:spcPct val="90000"/>
              </a:lnSpc>
              <a:buFont typeface="Wingdings" pitchFamily="2" charset="2"/>
              <a:buNone/>
            </a:pPr>
            <a:endParaRPr lang="tr-TR" altLang="tr-TR" sz="2400" b="1"/>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endParaRPr lang="tr-TR" altLang="tr-TR"/>
          </a:p>
        </p:txBody>
      </p:sp>
      <p:sp>
        <p:nvSpPr>
          <p:cNvPr id="7171" name="Rectangle 3"/>
          <p:cNvSpPr>
            <a:spLocks noGrp="1" noChangeArrowheads="1"/>
          </p:cNvSpPr>
          <p:nvPr>
            <p:ph type="body" idx="1"/>
          </p:nvPr>
        </p:nvSpPr>
        <p:spPr/>
        <p:txBody>
          <a:bodyPr/>
          <a:lstStyle/>
          <a:p>
            <a:pPr>
              <a:lnSpc>
                <a:spcPct val="80000"/>
              </a:lnSpc>
              <a:buFont typeface="Wingdings" pitchFamily="2" charset="2"/>
              <a:buNone/>
            </a:pPr>
            <a:r>
              <a:rPr lang="tr-TR" altLang="tr-TR" sz="1800" b="1">
                <a:latin typeface="Aharoni" pitchFamily="2" charset="-79"/>
              </a:rPr>
              <a:t>	Yan Cümle:</a:t>
            </a:r>
            <a:r>
              <a:rPr lang="tr-TR" altLang="tr-TR" sz="1800" b="1"/>
              <a:t> </a:t>
            </a:r>
            <a:r>
              <a:rPr lang="tr-TR" altLang="tr-TR" sz="1800"/>
              <a:t>Tam bir yargı bildirmeyen, temel cümlenin bir öğesi durumunda bulunan ve kendi içinde değişik tamamlayıcı öğeler de alabilen söz öbeğidir. </a:t>
            </a:r>
          </a:p>
          <a:p>
            <a:pPr>
              <a:lnSpc>
                <a:spcPct val="80000"/>
              </a:lnSpc>
              <a:buFont typeface="Wingdings" pitchFamily="2" charset="2"/>
              <a:buNone/>
            </a:pPr>
            <a:r>
              <a:rPr lang="tr-TR" altLang="tr-TR" sz="1800"/>
              <a:t>	Yan cümleler iki şekilde yapılabilir: </a:t>
            </a:r>
            <a:r>
              <a:rPr lang="tr-TR" altLang="tr-TR" sz="1800" u="sng"/>
              <a:t>Fiilimsilerle</a:t>
            </a:r>
            <a:r>
              <a:rPr lang="tr-TR" altLang="tr-TR" sz="1800"/>
              <a:t> ve </a:t>
            </a:r>
            <a:r>
              <a:rPr lang="tr-TR" altLang="tr-TR" sz="1800" u="sng"/>
              <a:t>çekimli fiillerle</a:t>
            </a:r>
            <a:r>
              <a:rPr lang="tr-TR" altLang="tr-TR" sz="1800"/>
              <a:t>.</a:t>
            </a:r>
          </a:p>
          <a:p>
            <a:pPr>
              <a:lnSpc>
                <a:spcPct val="80000"/>
              </a:lnSpc>
              <a:buFont typeface="Wingdings" pitchFamily="2" charset="2"/>
              <a:buNone/>
            </a:pPr>
            <a:endParaRPr lang="tr-TR" altLang="tr-TR" sz="1800" u="sng"/>
          </a:p>
          <a:p>
            <a:pPr>
              <a:lnSpc>
                <a:spcPct val="80000"/>
              </a:lnSpc>
            </a:pPr>
            <a:r>
              <a:rPr lang="tr-TR" altLang="tr-TR" sz="1800" b="1" u="sng">
                <a:latin typeface="Aharoni" pitchFamily="2" charset="-79"/>
              </a:rPr>
              <a:t>Fiilimsilerle yapılanlar:</a:t>
            </a:r>
            <a:r>
              <a:rPr lang="tr-TR" altLang="tr-TR" sz="1800" b="1">
                <a:latin typeface="Andalus" pitchFamily="2" charset="-78"/>
              </a:rPr>
              <a:t> </a:t>
            </a:r>
            <a:r>
              <a:rPr lang="tr-TR" altLang="tr-TR" sz="1800"/>
              <a:t>Cümle içinde temel cümlenin bir öğesi olan ya da bir öğenin tamamlayıcısı olan fiilimsiler yan cümlecik yapar.</a:t>
            </a:r>
          </a:p>
          <a:p>
            <a:pPr>
              <a:lnSpc>
                <a:spcPct val="80000"/>
              </a:lnSpc>
              <a:buFont typeface="Wingdings" pitchFamily="2" charset="2"/>
              <a:buNone/>
            </a:pPr>
            <a:endParaRPr lang="tr-TR" altLang="tr-TR" sz="1800"/>
          </a:p>
          <a:p>
            <a:pPr>
              <a:lnSpc>
                <a:spcPct val="80000"/>
              </a:lnSpc>
              <a:buFont typeface="Wingdings" pitchFamily="2" charset="2"/>
              <a:buNone/>
            </a:pPr>
            <a:r>
              <a:rPr lang="tr-TR" altLang="tr-TR" sz="1800"/>
              <a:t>	</a:t>
            </a:r>
            <a:r>
              <a:rPr lang="tr-TR" altLang="tr-TR" sz="1800" b="1" u="sng"/>
              <a:t>Örnek:</a:t>
            </a:r>
            <a:r>
              <a:rPr lang="tr-TR" altLang="tr-TR" sz="1800" b="1"/>
              <a:t>  </a:t>
            </a:r>
            <a:r>
              <a:rPr lang="tr-TR" altLang="tr-TR" sz="1800"/>
              <a:t>“Bana fotoğrafını gönderen okuruma teşekkür ederim.” cümlesinde ise “teşekkür ederim” yüklemdir. “Kime teşekkür ederim?” sorusuna “Bana fotoğrafını gönderen okuruma” dolaylı tümleci cevap verir. Cümlede “gönderen” sıfat-fiilini görüyoruz. Bu söz “okur” isminin sıfatı durumundadır. Yani dolaylı tümlecin tamamlayıcı öğesidir. Tamamladığı öğeyle birlikte yan cümle yapmış ve dolaylı tümleç görevini üstlenmiştir.</a:t>
            </a:r>
          </a:p>
          <a:p>
            <a:pPr>
              <a:lnSpc>
                <a:spcPct val="80000"/>
              </a:lnSpc>
              <a:buFont typeface="Wingdings" pitchFamily="2" charset="2"/>
              <a:buNone/>
            </a:pPr>
            <a:endParaRPr lang="tr-TR" altLang="tr-TR" sz="1800"/>
          </a:p>
          <a:p>
            <a:pPr>
              <a:lnSpc>
                <a:spcPct val="80000"/>
              </a:lnSpc>
              <a:buFont typeface="Wingdings" pitchFamily="2" charset="2"/>
              <a:buNone/>
            </a:pPr>
            <a:r>
              <a:rPr lang="tr-TR" altLang="tr-TR" sz="1800" b="1"/>
              <a:t>	</a:t>
            </a:r>
            <a:r>
              <a:rPr lang="tr-TR" altLang="tr-TR" sz="1800" b="1" u="sng"/>
              <a:t>Örnek:</a:t>
            </a:r>
            <a:r>
              <a:rPr lang="tr-TR" altLang="tr-TR" sz="1800" b="1"/>
              <a:t> </a:t>
            </a:r>
            <a:r>
              <a:rPr lang="tr-TR" altLang="tr-TR" sz="1800"/>
              <a:t>“Karadeniz’de denize fazla açılmak tehlikelidir.”</a:t>
            </a:r>
          </a:p>
          <a:p>
            <a:pPr>
              <a:lnSpc>
                <a:spcPct val="80000"/>
              </a:lnSpc>
              <a:buFont typeface="Wingdings" pitchFamily="2" charset="2"/>
              <a:buNone/>
            </a:pPr>
            <a:r>
              <a:rPr lang="tr-TR" altLang="tr-TR" sz="1800" b="1"/>
              <a:t>	</a:t>
            </a:r>
            <a:r>
              <a:rPr lang="tr-TR" altLang="tr-TR" sz="1800" b="1" u="sng"/>
              <a:t>Örnek:</a:t>
            </a:r>
            <a:r>
              <a:rPr lang="tr-TR" altLang="tr-TR" sz="1800" b="1"/>
              <a:t> </a:t>
            </a:r>
            <a:r>
              <a:rPr lang="tr-TR" altLang="tr-TR" sz="1800"/>
              <a:t>“Davetime gelmeyişine çok üzüldüm.”</a:t>
            </a:r>
          </a:p>
          <a:p>
            <a:pPr>
              <a:lnSpc>
                <a:spcPct val="80000"/>
              </a:lnSpc>
            </a:pPr>
            <a:endParaRPr lang="tr-TR" altLang="tr-TR" sz="1800"/>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endParaRPr lang="tr-TR" altLang="tr-TR"/>
          </a:p>
        </p:txBody>
      </p:sp>
      <p:sp>
        <p:nvSpPr>
          <p:cNvPr id="8195" name="Rectangle 3"/>
          <p:cNvSpPr>
            <a:spLocks noGrp="1" noChangeArrowheads="1"/>
          </p:cNvSpPr>
          <p:nvPr>
            <p:ph type="body" idx="1"/>
          </p:nvPr>
        </p:nvSpPr>
        <p:spPr/>
        <p:txBody>
          <a:bodyPr/>
          <a:lstStyle/>
          <a:p>
            <a:pPr>
              <a:lnSpc>
                <a:spcPct val="80000"/>
              </a:lnSpc>
            </a:pPr>
            <a:r>
              <a:rPr lang="tr-TR" altLang="tr-TR" sz="2400" u="sng">
                <a:latin typeface="Aharoni" pitchFamily="2" charset="-79"/>
              </a:rPr>
              <a:t>Çekimli Fiillerle yapılanlar</a:t>
            </a:r>
            <a:r>
              <a:rPr lang="tr-TR" altLang="tr-TR" sz="2400" u="sng"/>
              <a:t> :</a:t>
            </a:r>
            <a:r>
              <a:rPr lang="tr-TR" altLang="tr-TR" sz="2400"/>
              <a:t> Fiilin yüklem olabilmesi için çekimli olması gerektiğini söylemiştik. Ancak her çekimli fiil yüklem olmaz, bazen cümlenin tamamlayıcı öğesi olur. İşte bu durumda, yani çekimli bir fiilin bir öğe olduğu durumda, bu fiil yan cümlecik olur. </a:t>
            </a:r>
          </a:p>
          <a:p>
            <a:pPr>
              <a:lnSpc>
                <a:spcPct val="80000"/>
              </a:lnSpc>
              <a:buFont typeface="Wingdings" pitchFamily="2" charset="2"/>
              <a:buNone/>
            </a:pPr>
            <a:endParaRPr lang="tr-TR" altLang="tr-TR" sz="2400"/>
          </a:p>
          <a:p>
            <a:pPr>
              <a:lnSpc>
                <a:spcPct val="80000"/>
              </a:lnSpc>
              <a:buFont typeface="Wingdings" pitchFamily="2" charset="2"/>
              <a:buNone/>
            </a:pPr>
            <a:r>
              <a:rPr lang="tr-TR" altLang="tr-TR" sz="2400" b="1"/>
              <a:t>	</a:t>
            </a:r>
            <a:r>
              <a:rPr lang="tr-TR" altLang="tr-TR" sz="2400" b="1" u="sng"/>
              <a:t>Örnek</a:t>
            </a:r>
            <a:r>
              <a:rPr lang="tr-TR" altLang="tr-TR" sz="2400" b="1"/>
              <a:t>: </a:t>
            </a:r>
            <a:r>
              <a:rPr lang="tr-TR" altLang="tr-TR" sz="2400"/>
              <a:t>“O da gelirse gideriz.”cümlesinde “gideriz” yüklemdir; “O da gelirse” zarf tümlecidir. Bu tümleci oluşturan “gelirse” sözü “gelmek” fiilinin geniş zamanının şartıyla çekimlenmiştir. Görüldüğü gibi çekimli bir fiil temel cümlenin öğesi durumundadır ve yan cümlecik oluşturmuştur. </a:t>
            </a:r>
          </a:p>
          <a:p>
            <a:pPr>
              <a:lnSpc>
                <a:spcPct val="80000"/>
              </a:lnSpc>
              <a:buFont typeface="Wingdings" pitchFamily="2" charset="2"/>
              <a:buNone/>
            </a:pPr>
            <a:endParaRPr lang="tr-TR" altLang="tr-TR" sz="2400"/>
          </a:p>
          <a:p>
            <a:pPr>
              <a:lnSpc>
                <a:spcPct val="80000"/>
              </a:lnSpc>
              <a:buFont typeface="Wingdings" pitchFamily="2" charset="2"/>
              <a:buNone/>
            </a:pPr>
            <a:r>
              <a:rPr lang="tr-TR" altLang="tr-TR" sz="2400" b="1"/>
              <a:t>	</a:t>
            </a:r>
            <a:r>
              <a:rPr lang="tr-TR" altLang="tr-TR" sz="2400" b="1" u="sng"/>
              <a:t>Örnek:</a:t>
            </a:r>
            <a:r>
              <a:rPr lang="tr-TR" altLang="tr-TR" sz="2400" b="1"/>
              <a:t> </a:t>
            </a:r>
            <a:r>
              <a:rPr lang="tr-TR" altLang="tr-TR" sz="2400"/>
              <a:t>Bir kişi daha olursa kadroyu tamamlıyoruz. </a:t>
            </a:r>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a:r>
              <a:rPr lang="tr-TR" altLang="tr-TR" sz="2800" b="1">
                <a:latin typeface="Gungsuh" pitchFamily="18" charset="-127"/>
              </a:rPr>
              <a:t>BİRLEŞİK CÜMLELER YAN CÜMLENİN ÖZELLİĞİNE VE YÜKLEME BAĞLANIŞINA GÖRE 4 GRUBA AYRILIR:</a:t>
            </a:r>
          </a:p>
        </p:txBody>
      </p:sp>
      <p:sp>
        <p:nvSpPr>
          <p:cNvPr id="9219" name="Rectangle 3"/>
          <p:cNvSpPr>
            <a:spLocks noGrp="1" noChangeArrowheads="1"/>
          </p:cNvSpPr>
          <p:nvPr>
            <p:ph type="body" idx="1"/>
          </p:nvPr>
        </p:nvSpPr>
        <p:spPr/>
        <p:txBody>
          <a:bodyPr/>
          <a:lstStyle/>
          <a:p>
            <a:pPr>
              <a:lnSpc>
                <a:spcPct val="80000"/>
              </a:lnSpc>
              <a:buFont typeface="Wingdings" pitchFamily="2" charset="2"/>
              <a:buNone/>
            </a:pPr>
            <a:r>
              <a:rPr lang="tr-TR" altLang="tr-TR" sz="2000"/>
              <a:t> </a:t>
            </a:r>
            <a:r>
              <a:rPr lang="tr-TR" altLang="tr-TR" sz="2000" b="1">
                <a:solidFill>
                  <a:schemeClr val="folHlink"/>
                </a:solidFill>
              </a:rPr>
              <a:t>a) Girişik Cümle:</a:t>
            </a:r>
            <a:r>
              <a:rPr lang="tr-TR" altLang="tr-TR" sz="2000" b="1"/>
              <a:t> </a:t>
            </a:r>
            <a:r>
              <a:rPr lang="tr-TR" altLang="tr-TR" sz="2000">
                <a:latin typeface="Times New Roman" pitchFamily="18" charset="0"/>
              </a:rPr>
              <a:t>Yan cümleciğin fiilimsi olduğu cümlelerdir.</a:t>
            </a:r>
            <a:r>
              <a:rPr lang="tr-TR" altLang="tr-TR" sz="2000"/>
              <a:t> </a:t>
            </a:r>
          </a:p>
          <a:p>
            <a:pPr>
              <a:lnSpc>
                <a:spcPct val="80000"/>
              </a:lnSpc>
              <a:buFont typeface="Wingdings" pitchFamily="2" charset="2"/>
              <a:buNone/>
            </a:pPr>
            <a:endParaRPr lang="tr-TR" altLang="tr-TR" sz="2000"/>
          </a:p>
          <a:p>
            <a:pPr>
              <a:lnSpc>
                <a:spcPct val="80000"/>
              </a:lnSpc>
              <a:buFont typeface="Wingdings" pitchFamily="2" charset="2"/>
              <a:buNone/>
            </a:pPr>
            <a:r>
              <a:rPr lang="tr-TR" altLang="tr-TR" sz="2000"/>
              <a:t>	</a:t>
            </a:r>
            <a:r>
              <a:rPr lang="tr-TR" altLang="tr-TR" sz="2000" b="1" u="sng"/>
              <a:t>Örnek</a:t>
            </a:r>
            <a:r>
              <a:rPr lang="tr-TR" altLang="tr-TR" sz="2000"/>
              <a:t>: Çocukların sağlıklı büyümesi için gayret gösterilmeli.</a:t>
            </a:r>
          </a:p>
          <a:p>
            <a:pPr>
              <a:lnSpc>
                <a:spcPct val="80000"/>
              </a:lnSpc>
              <a:buFont typeface="Wingdings" pitchFamily="2" charset="2"/>
              <a:buNone/>
            </a:pPr>
            <a:endParaRPr lang="tr-TR" altLang="tr-TR" sz="2000"/>
          </a:p>
          <a:p>
            <a:pPr>
              <a:lnSpc>
                <a:spcPct val="80000"/>
              </a:lnSpc>
              <a:buFont typeface="Wingdings" pitchFamily="2" charset="2"/>
              <a:buNone/>
            </a:pPr>
            <a:r>
              <a:rPr lang="tr-TR" altLang="tr-TR" sz="2000"/>
              <a:t>	</a:t>
            </a:r>
            <a:r>
              <a:rPr lang="tr-TR" altLang="tr-TR" sz="2000" b="1" u="sng"/>
              <a:t>Örnek:</a:t>
            </a:r>
            <a:r>
              <a:rPr lang="tr-TR" altLang="tr-TR" sz="2000"/>
              <a:t> Kimsenin kalbini kırmadan görevini yaptı. </a:t>
            </a:r>
          </a:p>
          <a:p>
            <a:pPr>
              <a:lnSpc>
                <a:spcPct val="80000"/>
              </a:lnSpc>
              <a:buFont typeface="Wingdings" pitchFamily="2" charset="2"/>
              <a:buNone/>
            </a:pPr>
            <a:endParaRPr lang="tr-TR" altLang="tr-TR" sz="2000"/>
          </a:p>
          <a:p>
            <a:pPr>
              <a:lnSpc>
                <a:spcPct val="80000"/>
              </a:lnSpc>
              <a:buFont typeface="Wingdings" pitchFamily="2" charset="2"/>
              <a:buNone/>
            </a:pPr>
            <a:r>
              <a:rPr lang="tr-TR" altLang="tr-TR" sz="2000"/>
              <a:t>	</a:t>
            </a:r>
            <a:r>
              <a:rPr lang="tr-TR" altLang="tr-TR" sz="2000" b="1" u="sng"/>
              <a:t>Örnek</a:t>
            </a:r>
            <a:r>
              <a:rPr lang="tr-TR" altLang="tr-TR" sz="2000"/>
              <a:t>:Çiçekleri koparan çocukları sonunda yakaladım </a:t>
            </a:r>
          </a:p>
          <a:p>
            <a:pPr>
              <a:lnSpc>
                <a:spcPct val="80000"/>
              </a:lnSpc>
              <a:buFont typeface="Wingdings" pitchFamily="2" charset="2"/>
              <a:buNone/>
            </a:pPr>
            <a:endParaRPr lang="tr-TR" altLang="tr-TR" sz="2000"/>
          </a:p>
          <a:p>
            <a:pPr>
              <a:lnSpc>
                <a:spcPct val="80000"/>
              </a:lnSpc>
              <a:buFont typeface="Wingdings" pitchFamily="2" charset="2"/>
              <a:buNone/>
            </a:pPr>
            <a:r>
              <a:rPr lang="tr-TR" altLang="tr-TR" sz="2000"/>
              <a:t>	</a:t>
            </a:r>
            <a:r>
              <a:rPr lang="tr-TR" altLang="tr-TR" sz="2000" b="1" u="sng">
                <a:solidFill>
                  <a:srgbClr val="FF0000"/>
                </a:solidFill>
              </a:rPr>
              <a:t>NOT</a:t>
            </a:r>
            <a:r>
              <a:rPr lang="tr-TR" altLang="tr-TR" sz="2000">
                <a:solidFill>
                  <a:srgbClr val="FF0000"/>
                </a:solidFill>
              </a:rPr>
              <a:t>: </a:t>
            </a:r>
            <a:r>
              <a:rPr lang="tr-TR" altLang="tr-TR" sz="2000">
                <a:solidFill>
                  <a:srgbClr val="FF0000"/>
                </a:solidFill>
                <a:latin typeface="Times New Roman" pitchFamily="18" charset="0"/>
              </a:rPr>
              <a:t>Bazı cümlelerde ise fiilimsi yüklem görevindedir</a:t>
            </a:r>
            <a:r>
              <a:rPr lang="tr-TR" altLang="tr-TR" sz="2000">
                <a:solidFill>
                  <a:srgbClr val="FF0000"/>
                </a:solidFill>
              </a:rPr>
              <a:t>.</a:t>
            </a:r>
          </a:p>
          <a:p>
            <a:pPr>
              <a:lnSpc>
                <a:spcPct val="80000"/>
              </a:lnSpc>
              <a:buFont typeface="Wingdings" pitchFamily="2" charset="2"/>
              <a:buNone/>
            </a:pPr>
            <a:endParaRPr lang="tr-TR" altLang="tr-TR" sz="2000">
              <a:solidFill>
                <a:srgbClr val="FF0000"/>
              </a:solidFill>
            </a:endParaRPr>
          </a:p>
          <a:p>
            <a:pPr>
              <a:lnSpc>
                <a:spcPct val="80000"/>
              </a:lnSpc>
              <a:buFont typeface="Wingdings" pitchFamily="2" charset="2"/>
              <a:buNone/>
            </a:pPr>
            <a:r>
              <a:rPr lang="tr-TR" altLang="tr-TR" sz="2000"/>
              <a:t>	</a:t>
            </a:r>
            <a:r>
              <a:rPr lang="tr-TR" altLang="tr-TR" sz="2000" b="1"/>
              <a:t>Örnek: </a:t>
            </a:r>
            <a:r>
              <a:rPr lang="tr-TR" altLang="tr-TR" sz="2000"/>
              <a:t>“Romancının görevi okuyucuyu aydınlatmaktır.” cümlesinde “aydınlatmaktır” fiilimsisi, temel cümleyi oluşturduğundan cümlede yan cümlecik yoktur. Cümle basit bir cümledir.</a:t>
            </a:r>
          </a:p>
          <a:p>
            <a:pPr>
              <a:lnSpc>
                <a:spcPct val="80000"/>
              </a:lnSpc>
              <a:buFont typeface="Wingdings" pitchFamily="2" charset="2"/>
              <a:buNone/>
            </a:pPr>
            <a:r>
              <a:rPr lang="tr-TR" altLang="tr-TR" sz="2000"/>
              <a:t>  </a:t>
            </a: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endParaRPr lang="tr-TR" altLang="tr-TR"/>
          </a:p>
        </p:txBody>
      </p:sp>
      <p:sp>
        <p:nvSpPr>
          <p:cNvPr id="10243" name="Rectangle 3"/>
          <p:cNvSpPr>
            <a:spLocks noGrp="1" noChangeArrowheads="1"/>
          </p:cNvSpPr>
          <p:nvPr>
            <p:ph type="body" idx="1"/>
          </p:nvPr>
        </p:nvSpPr>
        <p:spPr/>
        <p:txBody>
          <a:bodyPr/>
          <a:lstStyle/>
          <a:p>
            <a:pPr>
              <a:lnSpc>
                <a:spcPct val="80000"/>
              </a:lnSpc>
              <a:buFont typeface="Wingdings" pitchFamily="2" charset="2"/>
              <a:buNone/>
            </a:pPr>
            <a:r>
              <a:rPr lang="tr-TR" altLang="tr-TR" sz="2000" b="1"/>
              <a:t>	</a:t>
            </a:r>
            <a:r>
              <a:rPr lang="tr-TR" altLang="tr-TR" sz="2000" b="1">
                <a:solidFill>
                  <a:schemeClr val="folHlink"/>
                </a:solidFill>
              </a:rPr>
              <a:t>b) Şart Cümlesi</a:t>
            </a:r>
            <a:r>
              <a:rPr lang="tr-TR" altLang="tr-TR" sz="2000" b="1"/>
              <a:t>: </a:t>
            </a:r>
            <a:r>
              <a:rPr lang="tr-TR" altLang="tr-TR" sz="2000">
                <a:latin typeface="Times New Roman" pitchFamily="18" charset="0"/>
              </a:rPr>
              <a:t>Temel cümleye şart koşan bir yan cümlecikten oluşan cümlelerdir. Yan cümle daima -se, -sa şart kipiyle çekimlenir.</a:t>
            </a:r>
          </a:p>
          <a:p>
            <a:pPr>
              <a:lnSpc>
                <a:spcPct val="80000"/>
              </a:lnSpc>
              <a:buFont typeface="Wingdings" pitchFamily="2" charset="2"/>
              <a:buNone/>
            </a:pPr>
            <a:endParaRPr lang="tr-TR" altLang="tr-TR" sz="2000">
              <a:latin typeface="Times New Roman" pitchFamily="18" charset="0"/>
            </a:endParaRPr>
          </a:p>
          <a:p>
            <a:pPr>
              <a:lnSpc>
                <a:spcPct val="80000"/>
              </a:lnSpc>
              <a:buFont typeface="Wingdings" pitchFamily="2" charset="2"/>
              <a:buNone/>
            </a:pPr>
            <a:r>
              <a:rPr lang="tr-TR" altLang="tr-TR" sz="2000" b="1"/>
              <a:t>	</a:t>
            </a:r>
            <a:r>
              <a:rPr lang="tr-TR" altLang="tr-TR" sz="2000" b="1" u="sng"/>
              <a:t>Örnek:</a:t>
            </a:r>
            <a:r>
              <a:rPr lang="tr-TR" altLang="tr-TR" sz="2000" b="1"/>
              <a:t> </a:t>
            </a:r>
            <a:r>
              <a:rPr lang="tr-TR" altLang="tr-TR" sz="2000"/>
              <a:t>Bir kişi daha olursa kadroyu tamamlıyoruz.</a:t>
            </a:r>
          </a:p>
          <a:p>
            <a:pPr>
              <a:lnSpc>
                <a:spcPct val="80000"/>
              </a:lnSpc>
              <a:buFont typeface="Wingdings" pitchFamily="2" charset="2"/>
              <a:buNone/>
            </a:pPr>
            <a:endParaRPr lang="tr-TR" altLang="tr-TR" sz="2000"/>
          </a:p>
          <a:p>
            <a:pPr>
              <a:lnSpc>
                <a:spcPct val="80000"/>
              </a:lnSpc>
              <a:buFont typeface="Wingdings" pitchFamily="2" charset="2"/>
              <a:buNone/>
            </a:pPr>
            <a:r>
              <a:rPr lang="tr-TR" altLang="tr-TR" sz="2000" b="1"/>
              <a:t>	</a:t>
            </a:r>
            <a:r>
              <a:rPr lang="tr-TR" altLang="tr-TR" sz="2000" b="1" u="sng"/>
              <a:t>Örnek:</a:t>
            </a:r>
            <a:r>
              <a:rPr lang="tr-TR" altLang="tr-TR" sz="2000" b="1"/>
              <a:t> </a:t>
            </a:r>
            <a:r>
              <a:rPr lang="tr-TR" altLang="tr-TR" sz="2000"/>
              <a:t>Sınava iyi hazırlanmışsa, onu mutlaka kazanır.</a:t>
            </a:r>
          </a:p>
          <a:p>
            <a:pPr>
              <a:lnSpc>
                <a:spcPct val="80000"/>
              </a:lnSpc>
              <a:buFont typeface="Wingdings" pitchFamily="2" charset="2"/>
              <a:buNone/>
            </a:pPr>
            <a:endParaRPr lang="tr-TR" altLang="tr-TR" sz="2000"/>
          </a:p>
          <a:p>
            <a:pPr>
              <a:lnSpc>
                <a:spcPct val="80000"/>
              </a:lnSpc>
              <a:buFont typeface="Wingdings" pitchFamily="2" charset="2"/>
              <a:buNone/>
            </a:pPr>
            <a:r>
              <a:rPr lang="tr-TR" altLang="tr-TR" sz="2000" b="1" i="1"/>
              <a:t>	 </a:t>
            </a:r>
            <a:r>
              <a:rPr lang="tr-TR" altLang="tr-TR" sz="2000" b="1" u="sng"/>
              <a:t>Örnek:</a:t>
            </a:r>
            <a:r>
              <a:rPr lang="tr-TR" altLang="tr-TR" sz="2000" b="1"/>
              <a:t> 	</a:t>
            </a:r>
            <a:r>
              <a:rPr lang="tr-TR" altLang="tr-TR" sz="2000" i="1"/>
              <a:t>Artık demir almak günü gelmişse zamandan</a:t>
            </a:r>
          </a:p>
          <a:p>
            <a:pPr>
              <a:lnSpc>
                <a:spcPct val="80000"/>
              </a:lnSpc>
              <a:buFont typeface="Wingdings" pitchFamily="2" charset="2"/>
              <a:buNone/>
            </a:pPr>
            <a:r>
              <a:rPr lang="tr-TR" altLang="tr-TR" sz="2000" i="1"/>
              <a:t>			Meçhûle giden bir gemi kalkar bu limandan</a:t>
            </a:r>
            <a:r>
              <a:rPr lang="tr-TR" altLang="tr-TR" sz="2000"/>
              <a:t> </a:t>
            </a:r>
          </a:p>
          <a:p>
            <a:pPr>
              <a:lnSpc>
                <a:spcPct val="80000"/>
              </a:lnSpc>
              <a:buFont typeface="Wingdings" pitchFamily="2" charset="2"/>
              <a:buNone/>
            </a:pPr>
            <a:endParaRPr lang="tr-TR" altLang="tr-TR" sz="2000"/>
          </a:p>
          <a:p>
            <a:pPr>
              <a:lnSpc>
                <a:spcPct val="80000"/>
              </a:lnSpc>
              <a:buFont typeface="Wingdings" pitchFamily="2" charset="2"/>
              <a:buNone/>
            </a:pPr>
            <a:r>
              <a:rPr lang="tr-TR" altLang="tr-TR" sz="2000"/>
              <a:t>	</a:t>
            </a:r>
            <a:r>
              <a:rPr lang="tr-TR" altLang="tr-TR" sz="2000" b="1" u="sng">
                <a:solidFill>
                  <a:srgbClr val="FF0000"/>
                </a:solidFill>
              </a:rPr>
              <a:t>NOT:</a:t>
            </a:r>
            <a:r>
              <a:rPr lang="tr-TR" altLang="tr-TR" sz="2000">
                <a:solidFill>
                  <a:srgbClr val="FF0000"/>
                </a:solidFill>
              </a:rPr>
              <a:t>Şart anlamı veren her cümle yapıca şart cümlesi değildir.</a:t>
            </a:r>
          </a:p>
          <a:p>
            <a:pPr>
              <a:lnSpc>
                <a:spcPct val="80000"/>
              </a:lnSpc>
              <a:buFont typeface="Wingdings" pitchFamily="2" charset="2"/>
              <a:buNone/>
            </a:pPr>
            <a:endParaRPr lang="tr-TR" altLang="tr-TR" sz="2000">
              <a:solidFill>
                <a:srgbClr val="FF0000"/>
              </a:solidFill>
            </a:endParaRPr>
          </a:p>
          <a:p>
            <a:pPr>
              <a:lnSpc>
                <a:spcPct val="80000"/>
              </a:lnSpc>
              <a:buFont typeface="Wingdings" pitchFamily="2" charset="2"/>
              <a:buNone/>
            </a:pPr>
            <a:r>
              <a:rPr lang="tr-TR" altLang="tr-TR" sz="2000"/>
              <a:t> 	</a:t>
            </a:r>
            <a:r>
              <a:rPr lang="tr-TR" altLang="tr-TR" sz="2000" b="1" u="sng"/>
              <a:t>Örnek:</a:t>
            </a:r>
            <a:r>
              <a:rPr lang="tr-TR" altLang="tr-TR" sz="2000" b="1"/>
              <a:t> </a:t>
            </a:r>
            <a:r>
              <a:rPr lang="tr-TR" altLang="tr-TR" sz="2000"/>
              <a:t>“Yarın gelmek üzere şimdi dağılabilirsiniz.” cümlesinde şart anlamı olmasına rağmen cümle yapısına göre şart cümlesi değildir. “Gelmek” sözü fiilimsi olduğundan cümle girişik bileşik cümledir. </a:t>
            </a:r>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endParaRPr lang="tr-TR" altLang="tr-TR"/>
          </a:p>
        </p:txBody>
      </p:sp>
      <p:sp>
        <p:nvSpPr>
          <p:cNvPr id="11267" name="Rectangle 3"/>
          <p:cNvSpPr>
            <a:spLocks noGrp="1" noChangeArrowheads="1"/>
          </p:cNvSpPr>
          <p:nvPr>
            <p:ph type="body" idx="1"/>
          </p:nvPr>
        </p:nvSpPr>
        <p:spPr/>
        <p:txBody>
          <a:bodyPr/>
          <a:lstStyle/>
          <a:p>
            <a:pPr>
              <a:lnSpc>
                <a:spcPct val="80000"/>
              </a:lnSpc>
              <a:buFont typeface="Wingdings" pitchFamily="2" charset="2"/>
              <a:buNone/>
            </a:pPr>
            <a:r>
              <a:rPr lang="tr-TR" altLang="tr-TR" sz="1600"/>
              <a:t> 	</a:t>
            </a:r>
            <a:r>
              <a:rPr lang="tr-TR" altLang="tr-TR" sz="1600" b="1">
                <a:solidFill>
                  <a:schemeClr val="folHlink"/>
                </a:solidFill>
              </a:rPr>
              <a:t>c)ki’li birleşik cümle (İlgi Cümlesi)</a:t>
            </a:r>
            <a:r>
              <a:rPr lang="tr-TR" altLang="tr-TR" sz="1600">
                <a:solidFill>
                  <a:schemeClr val="folHlink"/>
                </a:solidFill>
              </a:rPr>
              <a:t>:</a:t>
            </a:r>
            <a:r>
              <a:rPr lang="tr-TR" altLang="tr-TR" sz="1600">
                <a:latin typeface="Times New Roman" pitchFamily="18" charset="0"/>
              </a:rPr>
              <a:t>Farsçadan dilimize giren </a:t>
            </a:r>
            <a:r>
              <a:rPr lang="tr-TR" altLang="tr-TR" sz="1600" i="1">
                <a:latin typeface="Times New Roman" pitchFamily="18" charset="0"/>
              </a:rPr>
              <a:t>ki</a:t>
            </a:r>
            <a:r>
              <a:rPr lang="tr-TR" altLang="tr-TR" sz="1600">
                <a:latin typeface="Times New Roman" pitchFamily="18" charset="0"/>
              </a:rPr>
              <a:t> bağlama edatıyla yapılan birleşik cümledir. </a:t>
            </a:r>
            <a:r>
              <a:rPr lang="tr-TR" altLang="tr-TR" sz="1600" i="1">
                <a:latin typeface="Times New Roman" pitchFamily="18" charset="0"/>
              </a:rPr>
              <a:t>Ki</a:t>
            </a:r>
            <a:r>
              <a:rPr lang="tr-TR" altLang="tr-TR" sz="1600">
                <a:latin typeface="Times New Roman" pitchFamily="18" charset="0"/>
              </a:rPr>
              <a:t> edatı, çekimli bir fiilden sonra gelince bağlama edatı olur. Bu cümlelerde </a:t>
            </a:r>
            <a:r>
              <a:rPr lang="tr-TR" altLang="tr-TR" sz="1600" i="1">
                <a:latin typeface="Times New Roman" pitchFamily="18" charset="0"/>
              </a:rPr>
              <a:t>ki</a:t>
            </a:r>
            <a:r>
              <a:rPr lang="tr-TR" altLang="tr-TR" sz="1600">
                <a:latin typeface="Times New Roman" pitchFamily="18" charset="0"/>
              </a:rPr>
              <a:t> edatına kadar olan kısım asıl unsur; </a:t>
            </a:r>
            <a:r>
              <a:rPr lang="tr-TR" altLang="tr-TR" sz="1600" i="1">
                <a:latin typeface="Times New Roman" pitchFamily="18" charset="0"/>
              </a:rPr>
              <a:t>ki</a:t>
            </a:r>
            <a:r>
              <a:rPr lang="tr-TR" altLang="tr-TR" sz="1600">
                <a:latin typeface="Times New Roman" pitchFamily="18" charset="0"/>
              </a:rPr>
              <a:t> edatından sonraki unsur yardımcı unsurdur. Bu sıralanış Türkçeye aykırıdır. </a:t>
            </a:r>
            <a:r>
              <a:rPr lang="tr-TR" altLang="tr-TR" sz="1600" i="1">
                <a:latin typeface="Times New Roman" pitchFamily="18" charset="0"/>
              </a:rPr>
              <a:t>Ki</a:t>
            </a:r>
            <a:r>
              <a:rPr lang="tr-TR" altLang="tr-TR" sz="1600">
                <a:latin typeface="Times New Roman" pitchFamily="18" charset="0"/>
              </a:rPr>
              <a:t> edatı çıkarılınca cümle Türkçedeki sıralanışa uyar:</a:t>
            </a:r>
          </a:p>
          <a:p>
            <a:pPr>
              <a:lnSpc>
                <a:spcPct val="80000"/>
              </a:lnSpc>
              <a:buFont typeface="Wingdings" pitchFamily="2" charset="2"/>
              <a:buNone/>
            </a:pPr>
            <a:endParaRPr lang="tr-TR" altLang="tr-TR" sz="1600">
              <a:latin typeface="Times New Roman" pitchFamily="18" charset="0"/>
            </a:endParaRPr>
          </a:p>
          <a:p>
            <a:pPr>
              <a:lnSpc>
                <a:spcPct val="80000"/>
              </a:lnSpc>
              <a:buFont typeface="Wingdings" pitchFamily="2" charset="2"/>
              <a:buNone/>
            </a:pPr>
            <a:r>
              <a:rPr lang="tr-TR" altLang="tr-TR" sz="1600" b="1"/>
              <a:t>	</a:t>
            </a:r>
            <a:r>
              <a:rPr lang="tr-TR" altLang="tr-TR" sz="1600" b="1" u="sng"/>
              <a:t>Örnek:</a:t>
            </a:r>
            <a:r>
              <a:rPr lang="tr-TR" altLang="tr-TR" sz="1600" b="1"/>
              <a:t> </a:t>
            </a:r>
            <a:r>
              <a:rPr lang="tr-TR" altLang="tr-TR" sz="1600" i="1">
                <a:latin typeface="Arial Unicode MS" pitchFamily="34" charset="-128"/>
              </a:rPr>
              <a:t>Duydum ki unutmuşsun gözlerimin rengini. (Gözlerimin rengini unuttuğunu duydum.)</a:t>
            </a:r>
          </a:p>
          <a:p>
            <a:pPr>
              <a:lnSpc>
                <a:spcPct val="80000"/>
              </a:lnSpc>
              <a:buFont typeface="Wingdings" pitchFamily="2" charset="2"/>
              <a:buNone/>
            </a:pPr>
            <a:endParaRPr lang="tr-TR" altLang="tr-TR" sz="1600">
              <a:latin typeface="Arial Unicode MS" pitchFamily="34" charset="-128"/>
            </a:endParaRPr>
          </a:p>
          <a:p>
            <a:pPr>
              <a:lnSpc>
                <a:spcPct val="80000"/>
              </a:lnSpc>
              <a:buFont typeface="Wingdings" pitchFamily="2" charset="2"/>
              <a:buNone/>
            </a:pPr>
            <a:r>
              <a:rPr lang="tr-TR" altLang="tr-TR" sz="1600" b="1"/>
              <a:t>	</a:t>
            </a:r>
            <a:r>
              <a:rPr lang="tr-TR" altLang="tr-TR" sz="1600" b="1" u="sng"/>
              <a:t>Örnek: </a:t>
            </a:r>
            <a:r>
              <a:rPr lang="tr-TR" altLang="tr-TR" sz="1600" i="1">
                <a:latin typeface="Arial Unicode MS" pitchFamily="34" charset="-128"/>
              </a:rPr>
              <a:t>Öyle insanlar vardır ki yaptıkları iyilikleri her fırsatta söylemekten zevk duyarlar. (Yaptıkları iyilikleri her fırsatta söylemekten zevk duyan insanlar vardır.)</a:t>
            </a:r>
          </a:p>
          <a:p>
            <a:pPr>
              <a:lnSpc>
                <a:spcPct val="80000"/>
              </a:lnSpc>
              <a:buFont typeface="Wingdings" pitchFamily="2" charset="2"/>
              <a:buNone/>
            </a:pPr>
            <a:endParaRPr lang="tr-TR" altLang="tr-TR" sz="1600" i="1">
              <a:latin typeface="Arial Unicode MS" pitchFamily="34" charset="-128"/>
            </a:endParaRPr>
          </a:p>
          <a:p>
            <a:pPr>
              <a:lnSpc>
                <a:spcPct val="80000"/>
              </a:lnSpc>
              <a:buFont typeface="Wingdings" pitchFamily="2" charset="2"/>
              <a:buNone/>
            </a:pPr>
            <a:r>
              <a:rPr lang="tr-TR" altLang="tr-TR" sz="1600" i="1"/>
              <a:t>	</a:t>
            </a:r>
            <a:r>
              <a:rPr lang="tr-TR" altLang="tr-TR" sz="1600" b="1" u="sng">
                <a:solidFill>
                  <a:srgbClr val="FF0000"/>
                </a:solidFill>
              </a:rPr>
              <a:t>NOT:</a:t>
            </a:r>
            <a:r>
              <a:rPr lang="tr-TR" altLang="tr-TR" sz="1600" i="1">
                <a:solidFill>
                  <a:srgbClr val="FF0000"/>
                </a:solidFill>
              </a:rPr>
              <a:t> Ki’den önceki unsurun isim olması hâlinde ki, yardımcı cümleyi asıl cümleye bağlamaz, asıl cümlenin yüklemini onun isim unsuruna bağlar. Böyle cümlelerde söylenmese de anlamda bir değişiklik olmaz:</a:t>
            </a:r>
          </a:p>
          <a:p>
            <a:pPr>
              <a:lnSpc>
                <a:spcPct val="80000"/>
              </a:lnSpc>
              <a:buFont typeface="Wingdings" pitchFamily="2" charset="2"/>
              <a:buNone/>
            </a:pPr>
            <a:endParaRPr lang="tr-TR" altLang="tr-TR" sz="1600" b="1" i="1">
              <a:solidFill>
                <a:srgbClr val="FF0000"/>
              </a:solidFill>
            </a:endParaRPr>
          </a:p>
          <a:p>
            <a:pPr>
              <a:lnSpc>
                <a:spcPct val="80000"/>
              </a:lnSpc>
              <a:buFont typeface="Wingdings" pitchFamily="2" charset="2"/>
              <a:buNone/>
            </a:pPr>
            <a:r>
              <a:rPr lang="tr-TR" altLang="tr-TR" sz="1600" b="1" i="1"/>
              <a:t>	Limon ki</a:t>
            </a:r>
            <a:r>
              <a:rPr lang="tr-TR" altLang="tr-TR" sz="1600" i="1"/>
              <a:t> bol vitaminli bir meyvedir, kışın yetişir. (Limon bol vitaminli bir meyvedir, kışın yetişir. / Bol vitaminli bir meyve olan limon kışın yetişir.)</a:t>
            </a:r>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endParaRPr lang="tr-TR" altLang="tr-TR"/>
          </a:p>
        </p:txBody>
      </p:sp>
      <p:sp>
        <p:nvSpPr>
          <p:cNvPr id="12291" name="Rectangle 3"/>
          <p:cNvSpPr>
            <a:spLocks noGrp="1" noChangeArrowheads="1"/>
          </p:cNvSpPr>
          <p:nvPr>
            <p:ph type="body" idx="1"/>
          </p:nvPr>
        </p:nvSpPr>
        <p:spPr/>
        <p:txBody>
          <a:bodyPr/>
          <a:lstStyle/>
          <a:p>
            <a:pPr>
              <a:lnSpc>
                <a:spcPct val="90000"/>
              </a:lnSpc>
              <a:buFont typeface="Wingdings" pitchFamily="2" charset="2"/>
              <a:buNone/>
            </a:pPr>
            <a:r>
              <a:rPr lang="tr-TR" altLang="tr-TR" sz="2800"/>
              <a:t>	</a:t>
            </a:r>
            <a:r>
              <a:rPr lang="tr-TR" altLang="tr-TR" sz="2800" b="1">
                <a:solidFill>
                  <a:schemeClr val="folHlink"/>
                </a:solidFill>
              </a:rPr>
              <a:t>d) İç İçe Bileşik Cümle:</a:t>
            </a:r>
            <a:r>
              <a:rPr lang="tr-TR" altLang="tr-TR" sz="2800" b="1"/>
              <a:t> </a:t>
            </a:r>
            <a:r>
              <a:rPr lang="tr-TR" altLang="tr-TR" sz="2800">
                <a:latin typeface="Times New Roman" pitchFamily="18" charset="0"/>
              </a:rPr>
              <a:t>Cümle içinde bulunan başka bir cümlenin yüklemin bir öğesi durumunda bulunduğu ya da bir öğenin tamamlayıcısı olduğu cümlelerdir.</a:t>
            </a:r>
          </a:p>
          <a:p>
            <a:pPr>
              <a:lnSpc>
                <a:spcPct val="90000"/>
              </a:lnSpc>
              <a:buFont typeface="Wingdings" pitchFamily="2" charset="2"/>
              <a:buNone/>
            </a:pPr>
            <a:endParaRPr lang="tr-TR" altLang="tr-TR" sz="2800">
              <a:latin typeface="Times New Roman" pitchFamily="18" charset="0"/>
            </a:endParaRPr>
          </a:p>
          <a:p>
            <a:pPr>
              <a:lnSpc>
                <a:spcPct val="90000"/>
              </a:lnSpc>
              <a:buFont typeface="Wingdings" pitchFamily="2" charset="2"/>
              <a:buNone/>
            </a:pPr>
            <a:r>
              <a:rPr lang="tr-TR" altLang="tr-TR" sz="2800"/>
              <a:t> 	</a:t>
            </a:r>
            <a:r>
              <a:rPr lang="tr-TR" altLang="tr-TR" sz="2800" b="1" u="sng"/>
              <a:t>Örnek:</a:t>
            </a:r>
            <a:r>
              <a:rPr lang="tr-TR" altLang="tr-TR" sz="2800" b="1"/>
              <a:t> </a:t>
            </a:r>
            <a:r>
              <a:rPr lang="tr-TR" altLang="tr-TR" sz="2800" i="1">
                <a:latin typeface="Arial Unicode MS" pitchFamily="34" charset="-128"/>
              </a:rPr>
              <a:t>İçeriye girerken duyduğum, dışarıda bekle, sözü beni korkuttu</a:t>
            </a:r>
            <a:r>
              <a:rPr lang="tr-TR" altLang="tr-TR" sz="2800" i="1"/>
              <a:t>.</a:t>
            </a:r>
          </a:p>
          <a:p>
            <a:pPr>
              <a:lnSpc>
                <a:spcPct val="90000"/>
              </a:lnSpc>
              <a:buFont typeface="Wingdings" pitchFamily="2" charset="2"/>
              <a:buNone/>
            </a:pPr>
            <a:endParaRPr lang="tr-TR" altLang="tr-TR" sz="2800" i="1"/>
          </a:p>
          <a:p>
            <a:pPr>
              <a:lnSpc>
                <a:spcPct val="90000"/>
              </a:lnSpc>
              <a:buFont typeface="Wingdings" pitchFamily="2" charset="2"/>
              <a:buNone/>
            </a:pPr>
            <a:r>
              <a:rPr lang="tr-TR" altLang="tr-TR" sz="2800" i="1"/>
              <a:t>	 </a:t>
            </a:r>
            <a:r>
              <a:rPr lang="tr-TR" altLang="tr-TR" sz="2800" b="1" u="sng"/>
              <a:t>Örnek:</a:t>
            </a:r>
            <a:r>
              <a:rPr lang="tr-TR" altLang="tr-TR" sz="2800" b="1"/>
              <a:t> </a:t>
            </a:r>
            <a:r>
              <a:rPr lang="tr-TR" altLang="tr-TR" sz="2800" i="1">
                <a:latin typeface="Arial Unicode MS" pitchFamily="34" charset="-128"/>
              </a:rPr>
              <a:t>Edebiyat öğretmeni “İçinizde “Han Duvarları”nı okuyan var mı?” dedi. </a:t>
            </a:r>
          </a:p>
        </p:txBody>
      </p:sp>
    </p:spTree>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Cümle Türleri Slay 3">
  <a:themeElements>
    <a:clrScheme name="Filigran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Filigran">
      <a:majorFont>
        <a:latin typeface="Arial"/>
        <a:ea typeface=""/>
        <a:cs typeface="Arial"/>
      </a:majorFont>
      <a:minorFont>
        <a:latin typeface="Arial"/>
        <a:ea typeface=""/>
        <a:cs typeface="Arial"/>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ligran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Filigran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Filigran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Filigran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Filigran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Filigran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Filigran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Filigran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Filigran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airesel">
  <a:themeElements>
    <a:clrScheme name="Dairese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Dairesel">
      <a:majorFont>
        <a:latin typeface="Arial"/>
        <a:ea typeface=""/>
        <a:cs typeface="Arial"/>
      </a:majorFont>
      <a:minorFont>
        <a:latin typeface="Arial"/>
        <a:ea typeface=""/>
        <a:cs typeface="Arial"/>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airese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Dairese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Dairese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Dairese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Dairese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Dairese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Dairese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Dairese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Dairese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Dairese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oyalı Kalemler">
  <a:themeElements>
    <a:clrScheme name="Boyalı Kalemler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Boyalı Kalemler">
      <a:majorFont>
        <a:latin typeface="Comic Sans MS"/>
        <a:ea typeface=""/>
        <a:cs typeface="Arial"/>
      </a:majorFont>
      <a:minorFont>
        <a:latin typeface="Comic Sans MS"/>
        <a:ea typeface=""/>
        <a:cs typeface="Arial"/>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oyalı Kalemler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Boyalı Kalemler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Boyalı Kalemler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Boyalı Kalemler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Boyalı Kalemler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Boyalı Kalemler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Boyalı Kalemler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Boyalı Kalemler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Stüdyo">
  <a:themeElements>
    <a:clrScheme name="Stüdy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fontScheme name="Stüdyo">
      <a:majorFont>
        <a:latin typeface="Arial Black"/>
        <a:ea typeface=""/>
        <a:cs typeface="Arial"/>
      </a:majorFont>
      <a:minorFont>
        <a:latin typeface="Arial"/>
        <a:ea typeface=""/>
        <a:cs typeface="Arial"/>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üdy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üdy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üdy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üdy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üdy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üdy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üdy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üdy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üdy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üdy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Öneri">
  <a:themeElements>
    <a:clrScheme name="Öneri 8">
      <a:dk1>
        <a:srgbClr val="000000"/>
      </a:dk1>
      <a:lt1>
        <a:srgbClr val="FFFFFF"/>
      </a:lt1>
      <a:dk2>
        <a:srgbClr val="8C0039"/>
      </a:dk2>
      <a:lt2>
        <a:srgbClr val="660066"/>
      </a:lt2>
      <a:accent1>
        <a:srgbClr val="C58BF9"/>
      </a:accent1>
      <a:accent2>
        <a:srgbClr val="9966FF"/>
      </a:accent2>
      <a:accent3>
        <a:srgbClr val="FFFFFF"/>
      </a:accent3>
      <a:accent4>
        <a:srgbClr val="000000"/>
      </a:accent4>
      <a:accent5>
        <a:srgbClr val="DFC4FB"/>
      </a:accent5>
      <a:accent6>
        <a:srgbClr val="8A5CE7"/>
      </a:accent6>
      <a:hlink>
        <a:srgbClr val="E4005C"/>
      </a:hlink>
      <a:folHlink>
        <a:srgbClr val="C36C03"/>
      </a:folHlink>
    </a:clrScheme>
    <a:fontScheme name="Öneri">
      <a:majorFont>
        <a:latin typeface="Arial"/>
        <a:ea typeface=""/>
        <a:cs typeface="Arial"/>
      </a:majorFont>
      <a:minorFont>
        <a:latin typeface="Arial"/>
        <a:ea typeface=""/>
        <a:cs typeface="Arial"/>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Öneri 1">
        <a:dk1>
          <a:srgbClr val="777777"/>
        </a:dk1>
        <a:lt1>
          <a:srgbClr val="FFFFFF"/>
        </a:lt1>
        <a:dk2>
          <a:srgbClr val="333333"/>
        </a:dk2>
        <a:lt2>
          <a:srgbClr val="FFF4C3"/>
        </a:lt2>
        <a:accent1>
          <a:srgbClr val="C892FA"/>
        </a:accent1>
        <a:accent2>
          <a:srgbClr val="9966FF"/>
        </a:accent2>
        <a:accent3>
          <a:srgbClr val="ADADAD"/>
        </a:accent3>
        <a:accent4>
          <a:srgbClr val="DADADA"/>
        </a:accent4>
        <a:accent5>
          <a:srgbClr val="E0C7FC"/>
        </a:accent5>
        <a:accent6>
          <a:srgbClr val="8A5CE7"/>
        </a:accent6>
        <a:hlink>
          <a:srgbClr val="E4005C"/>
        </a:hlink>
        <a:folHlink>
          <a:srgbClr val="DC7A04"/>
        </a:folHlink>
      </a:clrScheme>
      <a:clrMap bg1="dk2" tx1="lt1" bg2="dk1" tx2="lt2" accent1="accent1" accent2="accent2" accent3="accent3" accent4="accent4" accent5="accent5" accent6="accent6" hlink="hlink" folHlink="folHlink"/>
    </a:extraClrScheme>
    <a:extraClrScheme>
      <a:clrScheme name="Öneri 2">
        <a:dk1>
          <a:srgbClr val="1C1C1C"/>
        </a:dk1>
        <a:lt1>
          <a:srgbClr val="FFFFFF"/>
        </a:lt1>
        <a:dk2>
          <a:srgbClr val="5F5F5F"/>
        </a:dk2>
        <a:lt2>
          <a:srgbClr val="FFFFCC"/>
        </a:lt2>
        <a:accent1>
          <a:srgbClr val="4A5B64"/>
        </a:accent1>
        <a:accent2>
          <a:srgbClr val="AF9387"/>
        </a:accent2>
        <a:accent3>
          <a:srgbClr val="B6B6B6"/>
        </a:accent3>
        <a:accent4>
          <a:srgbClr val="DADADA"/>
        </a:accent4>
        <a:accent5>
          <a:srgbClr val="B1B5B8"/>
        </a:accent5>
        <a:accent6>
          <a:srgbClr val="9E857A"/>
        </a:accent6>
        <a:hlink>
          <a:srgbClr val="F3C43F"/>
        </a:hlink>
        <a:folHlink>
          <a:srgbClr val="66CCFF"/>
        </a:folHlink>
      </a:clrScheme>
      <a:clrMap bg1="dk2" tx1="lt1" bg2="dk1" tx2="lt2" accent1="accent1" accent2="accent2" accent3="accent3" accent4="accent4" accent5="accent5" accent6="accent6" hlink="hlink" folHlink="folHlink"/>
    </a:extraClrScheme>
    <a:extraClrScheme>
      <a:clrScheme name="Öneri 3">
        <a:dk1>
          <a:srgbClr val="4D4D4D"/>
        </a:dk1>
        <a:lt1>
          <a:srgbClr val="FFFFFF"/>
        </a:lt1>
        <a:dk2>
          <a:srgbClr val="666699"/>
        </a:dk2>
        <a:lt2>
          <a:srgbClr val="FFFFCC"/>
        </a:lt2>
        <a:accent1>
          <a:srgbClr val="8D8DB3"/>
        </a:accent1>
        <a:accent2>
          <a:srgbClr val="7A25D7"/>
        </a:accent2>
        <a:accent3>
          <a:srgbClr val="B8B8CA"/>
        </a:accent3>
        <a:accent4>
          <a:srgbClr val="DADADA"/>
        </a:accent4>
        <a:accent5>
          <a:srgbClr val="C5C5D6"/>
        </a:accent5>
        <a:accent6>
          <a:srgbClr val="6E20C3"/>
        </a:accent6>
        <a:hlink>
          <a:srgbClr val="66CCFF"/>
        </a:hlink>
        <a:folHlink>
          <a:srgbClr val="3333CC"/>
        </a:folHlink>
      </a:clrScheme>
      <a:clrMap bg1="dk2" tx1="lt1" bg2="dk1" tx2="lt2" accent1="accent1" accent2="accent2" accent3="accent3" accent4="accent4" accent5="accent5" accent6="accent6" hlink="hlink" folHlink="folHlink"/>
    </a:extraClrScheme>
    <a:extraClrScheme>
      <a:clrScheme name="Öneri 4">
        <a:dk1>
          <a:srgbClr val="10187C"/>
        </a:dk1>
        <a:lt1>
          <a:srgbClr val="F8F8F8"/>
        </a:lt1>
        <a:dk2>
          <a:srgbClr val="538DC7"/>
        </a:dk2>
        <a:lt2>
          <a:srgbClr val="CCECFF"/>
        </a:lt2>
        <a:accent1>
          <a:srgbClr val="879EC7"/>
        </a:accent1>
        <a:accent2>
          <a:srgbClr val="461B8B"/>
        </a:accent2>
        <a:accent3>
          <a:srgbClr val="B3C5E0"/>
        </a:accent3>
        <a:accent4>
          <a:srgbClr val="D4D4D4"/>
        </a:accent4>
        <a:accent5>
          <a:srgbClr val="C3CCE0"/>
        </a:accent5>
        <a:accent6>
          <a:srgbClr val="3F177D"/>
        </a:accent6>
        <a:hlink>
          <a:srgbClr val="0000FF"/>
        </a:hlink>
        <a:folHlink>
          <a:srgbClr val="008000"/>
        </a:folHlink>
      </a:clrScheme>
      <a:clrMap bg1="dk2" tx1="lt1" bg2="dk1" tx2="lt2" accent1="accent1" accent2="accent2" accent3="accent3" accent4="accent4" accent5="accent5" accent6="accent6" hlink="hlink" folHlink="folHlink"/>
    </a:extraClrScheme>
    <a:extraClrScheme>
      <a:clrScheme name="Öneri 5">
        <a:dk1>
          <a:srgbClr val="002F2E"/>
        </a:dk1>
        <a:lt1>
          <a:srgbClr val="FFFFFF"/>
        </a:lt1>
        <a:dk2>
          <a:srgbClr val="008080"/>
        </a:dk2>
        <a:lt2>
          <a:srgbClr val="FFFFCC"/>
        </a:lt2>
        <a:accent1>
          <a:srgbClr val="0E6A52"/>
        </a:accent1>
        <a:accent2>
          <a:srgbClr val="3553A7"/>
        </a:accent2>
        <a:accent3>
          <a:srgbClr val="AAC0C0"/>
        </a:accent3>
        <a:accent4>
          <a:srgbClr val="DADADA"/>
        </a:accent4>
        <a:accent5>
          <a:srgbClr val="AAB9B3"/>
        </a:accent5>
        <a:accent6>
          <a:srgbClr val="2F4A97"/>
        </a:accent6>
        <a:hlink>
          <a:srgbClr val="1ACE9F"/>
        </a:hlink>
        <a:folHlink>
          <a:srgbClr val="B5B5FF"/>
        </a:folHlink>
      </a:clrScheme>
      <a:clrMap bg1="dk2" tx1="lt1" bg2="dk1" tx2="lt2" accent1="accent1" accent2="accent2" accent3="accent3" accent4="accent4" accent5="accent5" accent6="accent6" hlink="hlink" folHlink="folHlink"/>
    </a:extraClrScheme>
    <a:extraClrScheme>
      <a:clrScheme name="Öneri 6">
        <a:dk1>
          <a:srgbClr val="000000"/>
        </a:dk1>
        <a:lt1>
          <a:srgbClr val="E3FFFF"/>
        </a:lt1>
        <a:dk2>
          <a:srgbClr val="4400A8"/>
        </a:dk2>
        <a:lt2>
          <a:srgbClr val="005452"/>
        </a:lt2>
        <a:accent1>
          <a:srgbClr val="92CAC9"/>
        </a:accent1>
        <a:accent2>
          <a:srgbClr val="009999"/>
        </a:accent2>
        <a:accent3>
          <a:srgbClr val="EFFFFF"/>
        </a:accent3>
        <a:accent4>
          <a:srgbClr val="000000"/>
        </a:accent4>
        <a:accent5>
          <a:srgbClr val="C7E1E1"/>
        </a:accent5>
        <a:accent6>
          <a:srgbClr val="008A8A"/>
        </a:accent6>
        <a:hlink>
          <a:srgbClr val="187C16"/>
        </a:hlink>
        <a:folHlink>
          <a:srgbClr val="6600FF"/>
        </a:folHlink>
      </a:clrScheme>
      <a:clrMap bg1="lt1" tx1="dk1" bg2="lt2" tx2="dk2" accent1="accent1" accent2="accent2" accent3="accent3" accent4="accent4" accent5="accent5" accent6="accent6" hlink="hlink" folHlink="folHlink"/>
    </a:extraClrScheme>
    <a:extraClrScheme>
      <a:clrScheme name="Öneri 7">
        <a:dk1>
          <a:srgbClr val="000000"/>
        </a:dk1>
        <a:lt1>
          <a:srgbClr val="CCFF99"/>
        </a:lt1>
        <a:dk2>
          <a:srgbClr val="CC99FF"/>
        </a:dk2>
        <a:lt2>
          <a:srgbClr val="1B3600"/>
        </a:lt2>
        <a:accent1>
          <a:srgbClr val="009900"/>
        </a:accent1>
        <a:accent2>
          <a:srgbClr val="B7CA02"/>
        </a:accent2>
        <a:accent3>
          <a:srgbClr val="E2FFCA"/>
        </a:accent3>
        <a:accent4>
          <a:srgbClr val="000000"/>
        </a:accent4>
        <a:accent5>
          <a:srgbClr val="AACAAA"/>
        </a:accent5>
        <a:accent6>
          <a:srgbClr val="A6B702"/>
        </a:accent6>
        <a:hlink>
          <a:srgbClr val="FFCC00"/>
        </a:hlink>
        <a:folHlink>
          <a:srgbClr val="FF9900"/>
        </a:folHlink>
      </a:clrScheme>
      <a:clrMap bg1="lt1" tx1="dk1" bg2="lt2" tx2="dk2" accent1="accent1" accent2="accent2" accent3="accent3" accent4="accent4" accent5="accent5" accent6="accent6" hlink="hlink" folHlink="folHlink"/>
    </a:extraClrScheme>
    <a:extraClrScheme>
      <a:clrScheme name="Öneri 8">
        <a:dk1>
          <a:srgbClr val="000000"/>
        </a:dk1>
        <a:lt1>
          <a:srgbClr val="FFFFFF"/>
        </a:lt1>
        <a:dk2>
          <a:srgbClr val="8C0039"/>
        </a:dk2>
        <a:lt2>
          <a:srgbClr val="660066"/>
        </a:lt2>
        <a:accent1>
          <a:srgbClr val="C58BF9"/>
        </a:accent1>
        <a:accent2>
          <a:srgbClr val="9966FF"/>
        </a:accent2>
        <a:accent3>
          <a:srgbClr val="FFFFFF"/>
        </a:accent3>
        <a:accent4>
          <a:srgbClr val="000000"/>
        </a:accent4>
        <a:accent5>
          <a:srgbClr val="DFC4FB"/>
        </a:accent5>
        <a:accent6>
          <a:srgbClr val="8A5CE7"/>
        </a:accent6>
        <a:hlink>
          <a:srgbClr val="E4005C"/>
        </a:hlink>
        <a:folHlink>
          <a:srgbClr val="C36C03"/>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Cümle Türleri Slay 3</Template>
  <TotalTime>1</TotalTime>
  <Words>386</Words>
  <Application>Microsoft Office PowerPoint</Application>
  <PresentationFormat>Ekran Gösterisi (4:3)</PresentationFormat>
  <Paragraphs>257</Paragraphs>
  <Slides>26</Slides>
  <Notes>0</Notes>
  <HiddenSlides>0</HiddenSlides>
  <MMClips>0</MMClips>
  <ScaleCrop>false</ScaleCrop>
  <HeadingPairs>
    <vt:vector size="4" baseType="variant">
      <vt:variant>
        <vt:lpstr>Tema</vt:lpstr>
      </vt:variant>
      <vt:variant>
        <vt:i4>5</vt:i4>
      </vt:variant>
      <vt:variant>
        <vt:lpstr>Slayt Başlıkları</vt:lpstr>
      </vt:variant>
      <vt:variant>
        <vt:i4>26</vt:i4>
      </vt:variant>
    </vt:vector>
  </HeadingPairs>
  <TitlesOfParts>
    <vt:vector size="31" baseType="lpstr">
      <vt:lpstr>Cümle Türleri Slay 3</vt:lpstr>
      <vt:lpstr>Dairesel</vt:lpstr>
      <vt:lpstr>Boyalı Kalemler</vt:lpstr>
      <vt:lpstr>Stüdyo</vt:lpstr>
      <vt:lpstr>Öneri</vt:lpstr>
      <vt:lpstr>Cümle ÇEŞİTLERİ </vt:lpstr>
      <vt:lpstr>YAPILARINA GÖRE CÜMLELER</vt:lpstr>
      <vt:lpstr>Slayt 3</vt:lpstr>
      <vt:lpstr>Slayt 4</vt:lpstr>
      <vt:lpstr>Slayt 5</vt:lpstr>
      <vt:lpstr>BİRLEŞİK CÜMLELER YAN CÜMLENİN ÖZELLİĞİNE VE YÜKLEME BAĞLANIŞINA GÖRE 4 GRUBA AYRILIR:</vt:lpstr>
      <vt:lpstr>Slayt 7</vt:lpstr>
      <vt:lpstr>Slayt 8</vt:lpstr>
      <vt:lpstr>Slayt 9</vt:lpstr>
      <vt:lpstr>Slayt 10</vt:lpstr>
      <vt:lpstr>Slayt 11</vt:lpstr>
      <vt:lpstr>YÜKLEMİNİN TÜRÜNE GÖRE CÜMLELER </vt:lpstr>
      <vt:lpstr>YÜKLEMİNİN YERİNE GÖRE CÜMLELER </vt:lpstr>
      <vt:lpstr>ANLAMINA GÖRE CÜMLELER </vt:lpstr>
      <vt:lpstr>Slayt 15</vt:lpstr>
      <vt:lpstr>Slayt 16</vt:lpstr>
      <vt:lpstr>Slayt 17</vt:lpstr>
      <vt:lpstr>Slayt 18</vt:lpstr>
      <vt:lpstr>DEĞERLENDİRME ÇALIŞMALARI</vt:lpstr>
      <vt:lpstr>Slayt 20</vt:lpstr>
      <vt:lpstr>Slayt 21</vt:lpstr>
      <vt:lpstr>Slayt 22</vt:lpstr>
      <vt:lpstr>Slayt 23</vt:lpstr>
      <vt:lpstr>Slayt 24</vt:lpstr>
      <vt:lpstr>Slayt 25</vt:lpstr>
      <vt:lpstr>Slayt 26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Cümle ÇEŞİTLERİ </dc:title>
  <dc:creator>Your User Name</dc:creator>
  <dc:description>www.turkceciler.com_x000d_
Türk Dili ve Edebiyatı Kaynak Sitesi</dc:description>
  <cp:lastModifiedBy>Your User Name</cp:lastModifiedBy>
  <cp:revision>1</cp:revision>
  <cp:lastPrinted>1601-01-01T00:00:00Z</cp:lastPrinted>
  <dcterms:created xsi:type="dcterms:W3CDTF">2015-01-25T21:11:31Z</dcterms:created>
  <dcterms:modified xsi:type="dcterms:W3CDTF">2015-01-25T21:13:16Z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