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7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8" r:id="rId17"/>
    <p:sldId id="270" r:id="rId18"/>
    <p:sldId id="271" r:id="rId19"/>
    <p:sldId id="272" r:id="rId20"/>
    <p:sldId id="274" r:id="rId21"/>
    <p:sldId id="273" r:id="rId22"/>
    <p:sldId id="275" r:id="rId23"/>
    <p:sldId id="276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15304" cy="6143668"/>
          </a:xfrm>
        </p:spPr>
        <p:txBody>
          <a:bodyPr>
            <a:noAutofit/>
          </a:bodyPr>
          <a:lstStyle/>
          <a:p>
            <a:pPr algn="ctr"/>
            <a:r>
              <a:rPr lang="tr-TR" sz="9600" b="1" dirty="0" smtClean="0">
                <a:solidFill>
                  <a:schemeClr val="bg1"/>
                </a:solidFill>
              </a:rPr>
              <a:t>SINIF </a:t>
            </a:r>
            <a:br>
              <a:rPr lang="tr-TR" sz="9600" b="1" dirty="0" smtClean="0">
                <a:solidFill>
                  <a:schemeClr val="bg1"/>
                </a:solidFill>
              </a:rPr>
            </a:br>
            <a:r>
              <a:rPr lang="tr-TR" sz="9600" b="1" dirty="0" smtClean="0">
                <a:solidFill>
                  <a:schemeClr val="bg1"/>
                </a:solidFill>
              </a:rPr>
              <a:t>VE </a:t>
            </a:r>
            <a:br>
              <a:rPr lang="tr-TR" sz="9600" b="1" dirty="0" smtClean="0">
                <a:solidFill>
                  <a:schemeClr val="bg1"/>
                </a:solidFill>
              </a:rPr>
            </a:br>
            <a:r>
              <a:rPr lang="tr-TR" sz="9600" b="1" dirty="0" smtClean="0">
                <a:solidFill>
                  <a:schemeClr val="bg1"/>
                </a:solidFill>
              </a:rPr>
              <a:t>OKUL KURALLARI</a:t>
            </a:r>
            <a:endParaRPr lang="tr-TR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3714775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 OKULA MUTLAKA OKUL KIYAFETİ İLE GELECEK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4000528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ÖĞRENCİLERİN OKULA TABLET, TELEFON VB. GETİRMESİ YASAK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315596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YEMEKHANEDE KARIŞIKLIK OLMAMASI İÇİN BELLİ BİR DÜZENE GÖRE OTURULACAK.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87034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YEMEKHANEDE SINIF ÖĞRETMENLERİ VE DİĞER ÖĞRETMENELR OLABİLDİĞİNCE ÖĞRENCİLER YEMEK YİYEREK ONLARA ÖRNEK OLMALI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15596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SINIFLARDA VE KATLARDA KESİNLİKLE (SAKLAMBAÇ,HIRSIZ-POLİS…)  OYNANMASINA MÜSAADE EDİLMEMELİ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421484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ÖĞRENCİLERİN OKULA DERS ARAÇ GEREÇLERİ DIŞINDA BİR ŞEYLER GETİRMESİ YASAK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(OYUNCAK, DİKKAT DAĞITICI HER ŞEY)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1538" y="2500306"/>
            <a:ext cx="6929486" cy="2214578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ÖĞRENCİLERE HER FIRSATTA  GEÇERLİ BİR MAZARETİ YOKSA OKULA GELMEK ZORUNDA OLDUĞU BELİRTİLMELİ</a:t>
            </a:r>
            <a:endParaRPr lang="tr-T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4000528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KAVGACI, GÜRÜLTÜCÜ,YARAMAZ ÖĞRENCİLERİ İDAREDEN ÖNCE SINIF ÖĞRETMENİNE YÖNLENDİRMELİYİZ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28690" y="1285860"/>
            <a:ext cx="7772400" cy="3155963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SINIF ÖĞRETMENİ SINIF NÖBETÇİ SİSTEMİ UYGULAYABİLİR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3155963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SINIF DOLAPLARI DÜZENLİ KULLANILMALI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4370409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ÖĞRETMEN ARKADAŞLAR DERS BAŞLAMADAN 20 DK. ÖNCE OKULDA OLMALI.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/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 DERS BİTTİKTEN 30 DAKİKA SONRA OKULDAN AYRILMALI.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815158" cy="2941649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ÖĞRENCİLERE GÖREV BİLİNCİ OLUŞTURMAK İÇİN BAZI SORUMLULUKLAR VERİLMELİ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1857364"/>
            <a:ext cx="8786842" cy="422753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SINIF DÜZENİ VE KURALLARINI SADECE O SINIFIN  SINIF ÖĞRETMENİ DEĞİL TÜM ÖĞRETMENLER TAKİP ETMELİ, AKSAKLIĞI ÖNCE O SINIFIN ÖĞRETMENİNE BİLDİRMELİ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155963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med"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155963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med"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772400" cy="4857784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NÖBETÇİ ÖĞRETMENLER KESİNLİKLE NÖBETİNİ AKSATMAMALI. OLABİLECEK HER TÜRLÜ SIKINTI ÖNCE ÖĞRETMENİ BAĞLAYICI NİTELİKTEDİR.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86792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ÖĞRETMENLERİN DERSE TELEFONLA GİRMEMESİ GEREKİR</a:t>
            </a:r>
            <a:endParaRPr lang="tr-T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70277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ÖĞRETMENE YAKIŞIR BİR KIYAFET GİYİLMELİ. 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DERSE GİRERKEN MUTLAKA ÖNLÜKLÜ OLMALIYIZ.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00175"/>
            <a:ext cx="7772400" cy="4143404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 DE ÖĞRETMENLER DE MUTLAKA DERSE HAZIRLIK GİRMELİ 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35719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ÖĞRENCİLER ÖĞRENCİ ZİLİ ÇALDIĞINDA SINIFLARINA GEÇMELİ. ÖĞRETMEN ZİLİ ÇALDIĞINDA DERS BAŞLAMALI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7772400" cy="422753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ÖZEL DURUMLARI OLAN ÖĞRENCİLER HARİÇ DERS ARASINDA DERSTEN ÖĞRENCİ ÇIKARMAMALIYIZ.  İLKOKUL DAHA ESNEK OLABİLİR.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5072097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SINIFTA DÜZENİ, OTURMA PLANI SENE BAŞINDA SINIF ÖĞRETMENİ TARADINDAN BELİRLENECEK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</TotalTime>
  <Words>204</Words>
  <PresentationFormat>Ekran Gösterisi (4:3)</PresentationFormat>
  <Paragraphs>21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Akış</vt:lpstr>
      <vt:lpstr>SINIF  VE  OKUL KURALLARI</vt:lpstr>
      <vt:lpstr>ÖĞRETMEN ARKADAŞLAR DERS BAŞLAMADAN 20 DK. ÖNCE OKULDA OLMALI.   DERS BİTTİKTEN 30 DAKİKA SONRA OKULDAN AYRILMALI.</vt:lpstr>
      <vt:lpstr>NÖBETÇİ ÖĞRETMENLER KESİNLİKLE NÖBETİNİ AKSATMAMALI. OLABİLECEK HER TÜRLÜ SIKINTI ÖNCE ÖĞRETMENİ BAĞLAYICI NİTELİKTEDİR.</vt:lpstr>
      <vt:lpstr>ÖĞRETMENLERİN DERSE TELEFONLA GİRMEMESİ GEREKİR</vt:lpstr>
      <vt:lpstr>ÖĞRETMENE YAKIŞIR BİR KIYAFET GİYİLMELİ.  DERSE GİRERKEN MUTLAKA ÖNLÜKLÜ OLMALIYIZ.</vt:lpstr>
      <vt:lpstr>ÖĞRENCİLER DE ÖĞRETMENLER DE MUTLAKA DERSE HAZIRLIK GİRMELİ </vt:lpstr>
      <vt:lpstr>ÖĞRENCİLER ÖĞRENCİ ZİLİ ÇALDIĞINDA SINIFLARINA GEÇMELİ. ÖĞRETMEN ZİLİ ÇALDIĞINDA DERS BAŞLAMALI</vt:lpstr>
      <vt:lpstr>ÖZEL DURUMLARI OLAN ÖĞRENCİLER HARİÇ DERS ARASINDA DERSTEN ÖĞRENCİ ÇIKARMAMALIYIZ.  İLKOKUL DAHA ESNEK OLABİLİR.</vt:lpstr>
      <vt:lpstr>SINIFTA DÜZENİ, OTURMA PLANI SENE BAŞINDA SINIF ÖĞRETMENİ TARADINDAN BELİRLENECEK</vt:lpstr>
      <vt:lpstr>ÖĞRENCİLER OKULA MUTLAKA OKUL KIYAFETİ İLE GELECEK</vt:lpstr>
      <vt:lpstr>ÖĞRENCİLERİN OKULA TABLET, TELEFON VB. GETİRMESİ YASAK</vt:lpstr>
      <vt:lpstr>YEMEKHANEDE KARIŞIKLIK OLMAMASI İÇİN BELLİ BİR DÜZENE GÖRE OTURULACAK.</vt:lpstr>
      <vt:lpstr>YEMEKHANEDE SINIF ÖĞRETMENLERİ VE DİĞER ÖĞRETMENELR OLABİLDİĞİNCE ÖĞRENCİLER YEMEK YİYEREK ONLARA ÖRNEK OLMALI</vt:lpstr>
      <vt:lpstr>SINIFLARDA VE KATLARDA KESİNLİKLE (SAKLAMBAÇ,HIRSIZ-POLİS…)  OYNANMASINA MÜSAADE EDİLMEMELİ</vt:lpstr>
      <vt:lpstr>ÖĞRENCİLERİN OKULA DERS ARAÇ GEREÇLERİ DIŞINDA BİR ŞEYLER GETİRMESİ YASAK (OYUNCAK, DİKKAT DAĞITICI HER ŞEY)</vt:lpstr>
      <vt:lpstr>ÖĞRENCİLERE HER FIRSATTA  GEÇERLİ BİR MAZARETİ YOKSA OKULA GELMEK ZORUNDA OLDUĞU BELİRTİLMELİ</vt:lpstr>
      <vt:lpstr>KAVGACI, GÜRÜLTÜCÜ,YARAMAZ ÖĞRENCİLERİ İDAREDEN ÖNCE SINIF ÖĞRETMENİNE YÖNLENDİRMELİYİZ</vt:lpstr>
      <vt:lpstr>SINIF ÖĞRETMENİ SINIF NÖBETÇİ SİSTEMİ UYGULAYABİLİR</vt:lpstr>
      <vt:lpstr>SINIF DOLAPLARI DÜZENLİ KULLANILMALI</vt:lpstr>
      <vt:lpstr>ÖĞRENCİLERE GÖREV BİLİNCİ OLUŞTURMAK İÇİN BAZI SORUMLULUKLAR VERİLMELİ</vt:lpstr>
      <vt:lpstr>SINIF DÜZENİ VE KURALLARINI SADECE O SINIFIN  SINIF ÖĞRETMENİ DEĞİL TÜM ÖĞRETMENLER TAKİP ETMELİ, AKSAKLIĞI ÖNCE O SINIFIN ÖĞRETMENİNE BİLDİRMELİ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SINIF  VE  OKUL KURALLARI</dc:title>
  <dc:creator>SAMSUN55</dc:creator>
  <cp:lastModifiedBy>SAMSUN55</cp:lastModifiedBy>
  <cp:revision>19</cp:revision>
  <dcterms:created xsi:type="dcterms:W3CDTF">2018-06-25T11:34:12Z</dcterms:created>
  <dcterms:modified xsi:type="dcterms:W3CDTF">2018-06-25T14:17:14Z</dcterms:modified>
</cp:coreProperties>
</file>